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22"/>
  </p:notesMasterIdLst>
  <p:sldIdLst>
    <p:sldId id="307" r:id="rId2"/>
    <p:sldId id="258" r:id="rId3"/>
    <p:sldId id="316" r:id="rId4"/>
    <p:sldId id="262" r:id="rId5"/>
    <p:sldId id="266" r:id="rId6"/>
    <p:sldId id="323" r:id="rId7"/>
    <p:sldId id="264" r:id="rId8"/>
    <p:sldId id="308" r:id="rId9"/>
    <p:sldId id="265" r:id="rId10"/>
    <p:sldId id="322" r:id="rId11"/>
    <p:sldId id="325" r:id="rId12"/>
    <p:sldId id="326" r:id="rId13"/>
    <p:sldId id="309" r:id="rId14"/>
    <p:sldId id="310" r:id="rId15"/>
    <p:sldId id="311" r:id="rId16"/>
    <p:sldId id="312" r:id="rId17"/>
    <p:sldId id="313" r:id="rId18"/>
    <p:sldId id="321" r:id="rId19"/>
    <p:sldId id="315" r:id="rId20"/>
    <p:sldId id="314" r:id="rId21"/>
  </p:sldIdLst>
  <p:sldSz cx="9144000" cy="5143500" type="screen16x9"/>
  <p:notesSz cx="6858000" cy="9144000"/>
  <p:embeddedFontLst>
    <p:embeddedFont>
      <p:font typeface="Arimo" panose="020B0604020202020204" charset="0"/>
      <p:regular r:id="rId23"/>
      <p:bold r:id="rId24"/>
      <p:italic r:id="rId25"/>
      <p:boldItalic r:id="rId26"/>
    </p:embeddedFont>
    <p:embeddedFont>
      <p:font typeface="Bebas Neue" panose="020B0606020202050201" pitchFamily="34" charset="0"/>
      <p:regular r:id="rId27"/>
    </p:embeddedFon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oboto Condensed Light" panose="02000000000000000000" pitchFamily="2" charset="0"/>
      <p:regular r:id="rId32"/>
      <p:italic r:id="rId33"/>
    </p:embeddedFont>
    <p:embeddedFont>
      <p:font typeface="Space Grotesk Medium" panose="020B0604020202020204" charset="0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9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127563-5ABE-486A-BB43-DD1A2DA91F70}">
  <a:tblStyle styleId="{18127563-5ABE-486A-BB43-DD1A2DA91F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54" autoAdjust="0"/>
    <p:restoredTop sz="94660"/>
  </p:normalViewPr>
  <p:slideViewPr>
    <p:cSldViewPr snapToGrid="0">
      <p:cViewPr>
        <p:scale>
          <a:sx n="66" d="100"/>
          <a:sy n="66" d="100"/>
        </p:scale>
        <p:origin x="1488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4085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53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24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4426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178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1bf8d60a4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1bf8d60a4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592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d1bf8d60a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d1bf8d60a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07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1bf8d60a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1bf8d60a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d1bf8d60a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d1bf8d60a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1160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1bf8d60a4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1bf8d60a4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0f41e1924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f41e1924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261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1bf8d60a4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d1bf8d60a4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399825" y="2743875"/>
            <a:ext cx="3831900" cy="10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331050" y="938500"/>
            <a:ext cx="12486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399825" y="3940950"/>
            <a:ext cx="3831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787018" y="-3710225"/>
            <a:ext cx="9057516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276283">
            <a:off x="-3182307" y="3000747"/>
            <a:ext cx="9057518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6412" y="92326"/>
            <a:ext cx="1858774" cy="19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"/>
          </p:nvPr>
        </p:nvSpPr>
        <p:spPr>
          <a:xfrm>
            <a:off x="1972272" y="203424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3"/>
          <p:cNvSpPr txBox="1">
            <a:spLocks noGrp="1"/>
          </p:cNvSpPr>
          <p:nvPr>
            <p:ph type="subTitle" idx="2"/>
          </p:nvPr>
        </p:nvSpPr>
        <p:spPr>
          <a:xfrm>
            <a:off x="5821475" y="203424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subTitle" idx="3"/>
          </p:nvPr>
        </p:nvSpPr>
        <p:spPr>
          <a:xfrm>
            <a:off x="1972272" y="331524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4"/>
          </p:nvPr>
        </p:nvSpPr>
        <p:spPr>
          <a:xfrm>
            <a:off x="5821475" y="331524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ubTitle" idx="5"/>
          </p:nvPr>
        </p:nvSpPr>
        <p:spPr>
          <a:xfrm>
            <a:off x="1972272" y="1728300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subTitle" idx="6"/>
          </p:nvPr>
        </p:nvSpPr>
        <p:spPr>
          <a:xfrm>
            <a:off x="5821473" y="1728300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7"/>
          </p:nvPr>
        </p:nvSpPr>
        <p:spPr>
          <a:xfrm>
            <a:off x="1972272" y="3009350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8"/>
          </p:nvPr>
        </p:nvSpPr>
        <p:spPr>
          <a:xfrm>
            <a:off x="5821473" y="3009350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4859">
            <a:off x="-748213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741252">
            <a:off x="5548813" y="434735"/>
            <a:ext cx="5708802" cy="40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388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7100" y="3364175"/>
            <a:ext cx="2841349" cy="26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101175" y="20695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4"/>
          <p:cNvSpPr txBox="1">
            <a:spLocks noGrp="1"/>
          </p:cNvSpPr>
          <p:nvPr>
            <p:ph type="subTitle" idx="2"/>
          </p:nvPr>
        </p:nvSpPr>
        <p:spPr>
          <a:xfrm>
            <a:off x="3578947" y="20695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3"/>
          </p:nvPr>
        </p:nvSpPr>
        <p:spPr>
          <a:xfrm>
            <a:off x="1101175" y="38077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4"/>
          </p:nvPr>
        </p:nvSpPr>
        <p:spPr>
          <a:xfrm>
            <a:off x="3578947" y="38077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5"/>
          </p:nvPr>
        </p:nvSpPr>
        <p:spPr>
          <a:xfrm>
            <a:off x="6056725" y="20695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6"/>
          </p:nvPr>
        </p:nvSpPr>
        <p:spPr>
          <a:xfrm>
            <a:off x="6056725" y="38077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7"/>
          </p:nvPr>
        </p:nvSpPr>
        <p:spPr>
          <a:xfrm>
            <a:off x="1101175" y="1819400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8"/>
          </p:nvPr>
        </p:nvSpPr>
        <p:spPr>
          <a:xfrm>
            <a:off x="3578947" y="1819400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9"/>
          </p:nvPr>
        </p:nvSpPr>
        <p:spPr>
          <a:xfrm>
            <a:off x="1101175" y="3557625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3"/>
          </p:nvPr>
        </p:nvSpPr>
        <p:spPr>
          <a:xfrm>
            <a:off x="3578947" y="3557625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14"/>
          </p:nvPr>
        </p:nvSpPr>
        <p:spPr>
          <a:xfrm>
            <a:off x="6056725" y="1819400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15"/>
          </p:nvPr>
        </p:nvSpPr>
        <p:spPr>
          <a:xfrm>
            <a:off x="6056725" y="3557625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51295">
            <a:off x="5073621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04859" flipH="1">
            <a:off x="4778061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741252" flipH="1">
            <a:off x="-2223420" y="434735"/>
            <a:ext cx="5708802" cy="4075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85967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87688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1264254" y="3364175"/>
            <a:ext cx="2841349" cy="264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8838" flipH="1">
            <a:off x="-3458670" y="1953351"/>
            <a:ext cx="9057505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51295">
            <a:off x="6031850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086551" y="-794199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556547" flipH="1">
            <a:off x="7608488" y="3195176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893008" y="3760751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651295">
            <a:off x="5073621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8688">
            <a:off x="-490848" y="94451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720000" y="2105100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2"/>
          </p:nvPr>
        </p:nvSpPr>
        <p:spPr>
          <a:xfrm>
            <a:off x="3838274" y="2105100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3"/>
          </p:nvPr>
        </p:nvSpPr>
        <p:spPr>
          <a:xfrm>
            <a:off x="720000" y="3801275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3838274" y="3801275"/>
            <a:ext cx="29193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1" y="1281350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1" y="2977546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7" hasCustomPrompt="1"/>
          </p:nvPr>
        </p:nvSpPr>
        <p:spPr>
          <a:xfrm>
            <a:off x="3838276" y="1281350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8" hasCustomPrompt="1"/>
          </p:nvPr>
        </p:nvSpPr>
        <p:spPr>
          <a:xfrm>
            <a:off x="3838276" y="2977546"/>
            <a:ext cx="9546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9"/>
          </p:nvPr>
        </p:nvSpPr>
        <p:spPr>
          <a:xfrm>
            <a:off x="719999" y="1921550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3"/>
          </p:nvPr>
        </p:nvSpPr>
        <p:spPr>
          <a:xfrm>
            <a:off x="3838276" y="1921550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4"/>
          </p:nvPr>
        </p:nvSpPr>
        <p:spPr>
          <a:xfrm>
            <a:off x="719999" y="3617676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15"/>
          </p:nvPr>
        </p:nvSpPr>
        <p:spPr>
          <a:xfrm>
            <a:off x="3838276" y="3617676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741257">
            <a:off x="5841737" y="257508"/>
            <a:ext cx="5004347" cy="3572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388" y="1857076"/>
            <a:ext cx="1858774" cy="199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4859">
            <a:off x="-748213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_1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04859" flipH="1">
            <a:off x="4851436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19166" flipH="1">
            <a:off x="-2294994" y="434736"/>
            <a:ext cx="5708801" cy="407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564" y="3609951"/>
            <a:ext cx="2154423" cy="19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56547">
            <a:off x="7590076" y="219301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720000" y="1772650"/>
            <a:ext cx="3597900" cy="64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subTitle" idx="1"/>
          </p:nvPr>
        </p:nvSpPr>
        <p:spPr>
          <a:xfrm>
            <a:off x="720000" y="2413800"/>
            <a:ext cx="35979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59405">
            <a:off x="-2766384" y="-3263899"/>
            <a:ext cx="905751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1"/>
          </p:nvPr>
        </p:nvSpPr>
        <p:spPr>
          <a:xfrm>
            <a:off x="720000" y="2067950"/>
            <a:ext cx="524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2"/>
          </p:nvPr>
        </p:nvSpPr>
        <p:spPr>
          <a:xfrm>
            <a:off x="720000" y="3388525"/>
            <a:ext cx="5249100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3"/>
          </p:nvPr>
        </p:nvSpPr>
        <p:spPr>
          <a:xfrm>
            <a:off x="720000" y="1608950"/>
            <a:ext cx="5249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4"/>
          </p:nvPr>
        </p:nvSpPr>
        <p:spPr>
          <a:xfrm>
            <a:off x="720000" y="2965625"/>
            <a:ext cx="5249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51295">
            <a:off x="5073621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subTitle" idx="1"/>
          </p:nvPr>
        </p:nvSpPr>
        <p:spPr>
          <a:xfrm>
            <a:off x="937700" y="29202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2"/>
          </p:nvPr>
        </p:nvSpPr>
        <p:spPr>
          <a:xfrm>
            <a:off x="3484422" y="29202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3"/>
          </p:nvPr>
        </p:nvSpPr>
        <p:spPr>
          <a:xfrm>
            <a:off x="6031150" y="29202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4"/>
          </p:nvPr>
        </p:nvSpPr>
        <p:spPr>
          <a:xfrm>
            <a:off x="937700" y="2554514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5"/>
          </p:nvPr>
        </p:nvSpPr>
        <p:spPr>
          <a:xfrm>
            <a:off x="3484422" y="2554514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6"/>
          </p:nvPr>
        </p:nvSpPr>
        <p:spPr>
          <a:xfrm>
            <a:off x="6031150" y="2554514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404859" flipH="1">
            <a:off x="4851436" y="3866234"/>
            <a:ext cx="5004347" cy="357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519166" flipH="1">
            <a:off x="-2294994" y="434736"/>
            <a:ext cx="5708801" cy="4075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3564" y="3609951"/>
            <a:ext cx="2154423" cy="19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56547">
            <a:off x="7590076" y="219301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>
            <a:spLocks noGrp="1"/>
          </p:cNvSpPr>
          <p:nvPr>
            <p:ph type="subTitle" idx="1"/>
          </p:nvPr>
        </p:nvSpPr>
        <p:spPr>
          <a:xfrm>
            <a:off x="937700" y="3431055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2"/>
          <p:cNvSpPr txBox="1">
            <a:spLocks noGrp="1"/>
          </p:cNvSpPr>
          <p:nvPr>
            <p:ph type="subTitle" idx="2"/>
          </p:nvPr>
        </p:nvSpPr>
        <p:spPr>
          <a:xfrm>
            <a:off x="3484422" y="3431055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2"/>
          <p:cNvSpPr txBox="1">
            <a:spLocks noGrp="1"/>
          </p:cNvSpPr>
          <p:nvPr>
            <p:ph type="subTitle" idx="3"/>
          </p:nvPr>
        </p:nvSpPr>
        <p:spPr>
          <a:xfrm>
            <a:off x="6031150" y="3431055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4"/>
          </p:nvPr>
        </p:nvSpPr>
        <p:spPr>
          <a:xfrm>
            <a:off x="937700" y="3065289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5"/>
          </p:nvPr>
        </p:nvSpPr>
        <p:spPr>
          <a:xfrm>
            <a:off x="3484422" y="3065289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6"/>
          </p:nvPr>
        </p:nvSpPr>
        <p:spPr>
          <a:xfrm>
            <a:off x="6031150" y="3065289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58838">
            <a:off x="3327421" y="1953351"/>
            <a:ext cx="9057505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51295" flipH="1">
            <a:off x="-6163104" y="-3280399"/>
            <a:ext cx="9057509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492" y="-794199"/>
            <a:ext cx="2050314" cy="199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56547">
            <a:off x="-733924" y="3319401"/>
            <a:ext cx="2334691" cy="1997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FFFFFF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9" r:id="rId4"/>
    <p:sldLayoutId id="2147483662" r:id="rId5"/>
    <p:sldLayoutId id="2147483664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3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19224-3F92-6F46-5B97-C1D32541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364" y="1357955"/>
            <a:ext cx="5074872" cy="572700"/>
          </a:xfrm>
        </p:spPr>
        <p:txBody>
          <a:bodyPr/>
          <a:lstStyle/>
          <a:p>
            <a:r>
              <a:rPr lang="en-US" sz="3200" b="1" dirty="0"/>
              <a:t>KHOÁ LUẬN TỐT NGHIỆP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7F3640-CA79-AEFE-1D23-20958F9A6EF5}"/>
              </a:ext>
            </a:extLst>
          </p:cNvPr>
          <p:cNvSpPr txBox="1">
            <a:spLocks/>
          </p:cNvSpPr>
          <p:nvPr/>
        </p:nvSpPr>
        <p:spPr>
          <a:xfrm>
            <a:off x="609650" y="2061096"/>
            <a:ext cx="7924700" cy="152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pace Grotesk Medium" panose="020B0604020202020204" charset="0"/>
                <a:ea typeface="Arial" panose="020B0604020202020204" pitchFamily="34" charset="0"/>
                <a:cs typeface="Space Grotesk Medium" panose="020B0604020202020204" charset="0"/>
              </a:rPr>
              <a:t>XÂY DỰNG WEBSITE ĐẶT VÉ SỰ KIỆN</a:t>
            </a:r>
          </a:p>
          <a:p>
            <a:pPr marR="0" algn="ctr" rtl="0">
              <a:spcBef>
                <a:spcPts val="0"/>
              </a:spcBef>
              <a:spcAft>
                <a:spcPts val="0"/>
              </a:spcAft>
            </a:pPr>
            <a:r>
              <a:rPr lang="en-US" sz="3600" b="1" i="0" dirty="0">
                <a:solidFill>
                  <a:srgbClr val="000000"/>
                </a:solidFill>
                <a:effectLst/>
                <a:latin typeface="Space Grotesk Medium" panose="020B0604020202020204" charset="0"/>
                <a:ea typeface="Arial" panose="020B0604020202020204" pitchFamily="34" charset="0"/>
                <a:cs typeface="Space Grotesk Medium" panose="020B0604020202020204" charset="0"/>
              </a:rPr>
              <a:t>SỬ DỤNG REACTJS VÀ SPRING BOOT</a:t>
            </a:r>
          </a:p>
          <a:p>
            <a:pPr marR="0" algn="ctr" rtl="0">
              <a:spcBef>
                <a:spcPts val="0"/>
              </a:spcBef>
              <a:spcAft>
                <a:spcPts val="0"/>
              </a:spcAft>
            </a:pPr>
            <a:endParaRPr lang="en-US" sz="5400" b="1" dirty="0">
              <a:latin typeface="Space Grotesk Medium" panose="020B0604020202020204" charset="0"/>
              <a:cs typeface="Space Grotesk Medium" panose="020B060402020202020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84403DB-E0EE-B6CD-5F85-91551FCB4F45}"/>
              </a:ext>
            </a:extLst>
          </p:cNvPr>
          <p:cNvSpPr txBox="1">
            <a:spLocks/>
          </p:cNvSpPr>
          <p:nvPr/>
        </p:nvSpPr>
        <p:spPr>
          <a:xfrm>
            <a:off x="1828951" y="3422167"/>
            <a:ext cx="6705399" cy="1522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 Medium"/>
              <a:buNone/>
              <a:defRPr sz="28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pPr marL="0" indent="0">
              <a:buFont typeface="Lato"/>
              <a:buNone/>
            </a:pPr>
            <a:r>
              <a:rPr lang="en-US" sz="1800" dirty="0"/>
              <a:t>GIẢNG VIÊN HƯỚNG DẪN		</a:t>
            </a:r>
            <a:r>
              <a:rPr lang="en-US" sz="1800" b="1" dirty="0"/>
              <a:t>TS. LÊ VĂN VINH</a:t>
            </a:r>
          </a:p>
          <a:p>
            <a:pPr marL="0" indent="0">
              <a:buFont typeface="Lato"/>
              <a:buNone/>
            </a:pPr>
            <a:r>
              <a:rPr lang="en-US" sz="1800" dirty="0"/>
              <a:t>GIẢNG VIÊN PHẢN BIỆN:		</a:t>
            </a:r>
            <a:r>
              <a:rPr lang="en-US" sz="1800" b="1" dirty="0" err="1"/>
              <a:t>ThS</a:t>
            </a:r>
            <a:r>
              <a:rPr lang="en-US" sz="1800" b="1" dirty="0"/>
              <a:t>. LÊ THỊ MINH CHÂU</a:t>
            </a:r>
          </a:p>
          <a:p>
            <a:pPr marL="0" indent="0">
              <a:buFont typeface="Lato"/>
              <a:buNone/>
            </a:pPr>
            <a:r>
              <a:rPr lang="en-US" sz="1800" dirty="0"/>
              <a:t>SINH VIÊN THỰC HIỆN: </a:t>
            </a:r>
          </a:p>
          <a:p>
            <a:pPr marL="0" indent="0">
              <a:buFont typeface="Lato"/>
              <a:buNone/>
            </a:pPr>
            <a:r>
              <a:rPr lang="en-US" sz="1800" b="1" dirty="0"/>
              <a:t>		NGUYỄN QUỐC LONG	        18110150</a:t>
            </a:r>
          </a:p>
          <a:p>
            <a:pPr marL="0" indent="0">
              <a:buFont typeface="Lato"/>
              <a:buNone/>
            </a:pPr>
            <a:r>
              <a:rPr lang="en-US" sz="1800" b="1" dirty="0"/>
              <a:t>		CHU NGUYỄN ANH TUẤN           19110308</a:t>
            </a:r>
          </a:p>
        </p:txBody>
      </p:sp>
      <p:pic>
        <p:nvPicPr>
          <p:cNvPr id="9" name="Picture 8" descr="A picture containing text, font, logo, symbol&#10;&#10;Description automatically generated">
            <a:extLst>
              <a:ext uri="{FF2B5EF4-FFF2-40B4-BE49-F238E27FC236}">
                <a16:creationId xmlns:a16="http://schemas.microsoft.com/office/drawing/2014/main" id="{7837EAAD-CFB2-CCAA-AB17-F25E3809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56" y="198603"/>
            <a:ext cx="3989089" cy="861589"/>
          </a:xfrm>
          <a:prstGeom prst="rect">
            <a:avLst/>
          </a:prstGeom>
        </p:spPr>
      </p:pic>
      <p:pic>
        <p:nvPicPr>
          <p:cNvPr id="11" name="Picture 10" descr="A picture containing screenshot, graphics, font, graphic design&#10;&#10;Description automatically generated">
            <a:extLst>
              <a:ext uri="{FF2B5EF4-FFF2-40B4-BE49-F238E27FC236}">
                <a16:creationId xmlns:a16="http://schemas.microsoft.com/office/drawing/2014/main" id="{2F27C205-8B14-FBF6-5789-6D3572C0B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572" y="198603"/>
            <a:ext cx="2852778" cy="86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01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7C51306-F53C-AB8F-634E-29B652693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700" y="1768173"/>
            <a:ext cx="5960940" cy="2849355"/>
          </a:xfrm>
        </p:spPr>
        <p:txBody>
          <a:bodyPr/>
          <a:lstStyle/>
          <a:p>
            <a:pPr algn="l"/>
            <a:r>
              <a:rPr lang="en-US" sz="1600"/>
              <a:t>-Đăng nhập</a:t>
            </a:r>
          </a:p>
          <a:p>
            <a:pPr algn="l"/>
            <a:r>
              <a:rPr lang="en-US" sz="1600"/>
              <a:t>-Đăng nhập với tài khoản google</a:t>
            </a:r>
          </a:p>
          <a:p>
            <a:pPr algn="l"/>
            <a:r>
              <a:rPr lang="en-US" sz="1600"/>
              <a:t>-Đăng ký</a:t>
            </a:r>
          </a:p>
          <a:p>
            <a:pPr algn="l"/>
            <a:r>
              <a:rPr lang="en-US" sz="1600"/>
              <a:t>-Chỉnh sửa thông tin cá nhân tài khoản</a:t>
            </a:r>
          </a:p>
          <a:p>
            <a:pPr algn="l"/>
            <a:r>
              <a:rPr lang="en-US" sz="1600"/>
              <a:t>-Mua vé</a:t>
            </a:r>
          </a:p>
          <a:p>
            <a:pPr algn="l"/>
            <a:r>
              <a:rPr lang="en-US" sz="1600"/>
              <a:t>-Xem danh sách các vé đã mua</a:t>
            </a:r>
          </a:p>
          <a:p>
            <a:pPr algn="l"/>
            <a:r>
              <a:rPr lang="en-US" sz="1600"/>
              <a:t>-Quản lý danh sách các sự kiện yêu thích </a:t>
            </a:r>
          </a:p>
          <a:p>
            <a:pPr algn="l"/>
            <a:r>
              <a:rPr lang="en-US" sz="1600"/>
              <a:t>-Theo dõi nhà tổ chức</a:t>
            </a:r>
          </a:p>
          <a:p>
            <a:pPr algn="l"/>
            <a:r>
              <a:rPr lang="en-US" sz="1600"/>
              <a:t>-Đánh giá sự kiện</a:t>
            </a:r>
          </a:p>
          <a:p>
            <a:pPr algn="l"/>
            <a:r>
              <a:rPr lang="en-US" sz="1600"/>
              <a:t>-…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6278AB-E719-98AF-1DE9-C0F51BD2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522FAE0-C037-9369-6AC4-E9B7245121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37700" y="1195849"/>
            <a:ext cx="2175300" cy="394200"/>
          </a:xfrm>
        </p:spPr>
        <p:txBody>
          <a:bodyPr/>
          <a:lstStyle/>
          <a:p>
            <a:pPr algn="l"/>
            <a:r>
              <a:rPr lang="en-US"/>
              <a:t>1. Khách hàng</a:t>
            </a:r>
          </a:p>
        </p:txBody>
      </p:sp>
    </p:spTree>
    <p:extLst>
      <p:ext uri="{BB962C8B-B14F-4D97-AF65-F5344CB8AC3E}">
        <p14:creationId xmlns:p14="http://schemas.microsoft.com/office/powerpoint/2010/main" val="38273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7C51306-F53C-AB8F-634E-29B652693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700" y="1768173"/>
            <a:ext cx="5960940" cy="2849355"/>
          </a:xfrm>
        </p:spPr>
        <p:txBody>
          <a:bodyPr/>
          <a:lstStyle/>
          <a:p>
            <a:pPr algn="l"/>
            <a:r>
              <a:rPr lang="en-US" sz="1600"/>
              <a:t>-Đăng nhập</a:t>
            </a:r>
          </a:p>
          <a:p>
            <a:pPr algn="l"/>
            <a:r>
              <a:rPr lang="en-US" sz="1600"/>
              <a:t>-Chỉnh sửa thông tin cá nhân tài khoản</a:t>
            </a:r>
          </a:p>
          <a:p>
            <a:pPr algn="l"/>
            <a:r>
              <a:rPr lang="en-US" sz="1600"/>
              <a:t>-Quản lý sự kiện</a:t>
            </a:r>
          </a:p>
          <a:p>
            <a:pPr algn="l"/>
            <a:r>
              <a:rPr lang="en-US" sz="1600"/>
              <a:t>-Quản lý các thể loại vé</a:t>
            </a:r>
          </a:p>
          <a:p>
            <a:pPr algn="l"/>
            <a:r>
              <a:rPr lang="en-US" sz="1600"/>
              <a:t>-Quản lý các đơn hàng</a:t>
            </a:r>
          </a:p>
          <a:p>
            <a:pPr algn="l"/>
            <a:r>
              <a:rPr lang="en-US" sz="1600"/>
              <a:t>-Xuất file excel từ danh sách các đơn hàng/sự kiện</a:t>
            </a:r>
          </a:p>
          <a:p>
            <a:pPr algn="l"/>
            <a:r>
              <a:rPr lang="en-US" sz="1600"/>
              <a:t>-Thống kê doanh số dựa trên ngày/tuần/tháng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522FAE0-C037-9369-6AC4-E9B7245121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37700" y="1195849"/>
            <a:ext cx="2175300" cy="394200"/>
          </a:xfrm>
        </p:spPr>
        <p:txBody>
          <a:bodyPr/>
          <a:lstStyle/>
          <a:p>
            <a:pPr algn="l"/>
            <a:r>
              <a:rPr lang="en-US"/>
              <a:t>2. Nhà tổ chức</a:t>
            </a:r>
          </a:p>
        </p:txBody>
      </p:sp>
    </p:spTree>
    <p:extLst>
      <p:ext uri="{BB962C8B-B14F-4D97-AF65-F5344CB8AC3E}">
        <p14:creationId xmlns:p14="http://schemas.microsoft.com/office/powerpoint/2010/main" val="74475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7C51306-F53C-AB8F-634E-29B6526937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7700" y="1768173"/>
            <a:ext cx="7596700" cy="2849355"/>
          </a:xfrm>
        </p:spPr>
        <p:txBody>
          <a:bodyPr/>
          <a:lstStyle/>
          <a:p>
            <a:pPr algn="l"/>
            <a:r>
              <a:rPr lang="en-US" sz="1600"/>
              <a:t>-Đăng nhập</a:t>
            </a:r>
          </a:p>
          <a:p>
            <a:pPr algn="l"/>
            <a:r>
              <a:rPr lang="en-US" sz="1600"/>
              <a:t>-Chỉnh sửa thông tin cá nhân tài khoản</a:t>
            </a:r>
          </a:p>
          <a:p>
            <a:pPr algn="l"/>
            <a:r>
              <a:rPr lang="en-US" sz="1600"/>
              <a:t>-Quản lý danh sách các tài khoản của khách hàng và nhà tổ chức</a:t>
            </a:r>
          </a:p>
          <a:p>
            <a:pPr algn="l"/>
            <a:r>
              <a:rPr lang="en-US" sz="1600"/>
              <a:t>-Phê duyệt/ từ chối tài khoản trở thành nhà tổ chức</a:t>
            </a:r>
          </a:p>
          <a:p>
            <a:pPr algn="l"/>
            <a:r>
              <a:rPr lang="en-US" sz="1600"/>
              <a:t>-Thống kê số lượng tài khoản</a:t>
            </a:r>
          </a:p>
          <a:p>
            <a:pPr algn="l"/>
            <a:r>
              <a:rPr lang="en-US" sz="1600"/>
              <a:t>-Thống kê doanh thu</a:t>
            </a:r>
          </a:p>
          <a:p>
            <a:pPr algn="l"/>
            <a:endParaRPr lang="en-US" sz="16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16278AB-E719-98AF-1DE9-C0F51BD2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522FAE0-C037-9369-6AC4-E9B72451215E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937700" y="1195849"/>
            <a:ext cx="3553020" cy="394200"/>
          </a:xfrm>
        </p:spPr>
        <p:txBody>
          <a:bodyPr/>
          <a:lstStyle/>
          <a:p>
            <a:pPr algn="l"/>
            <a:r>
              <a:rPr lang="en-US"/>
              <a:t>3. Quản trị hệ thống</a:t>
            </a:r>
          </a:p>
        </p:txBody>
      </p:sp>
    </p:spTree>
    <p:extLst>
      <p:ext uri="{BB962C8B-B14F-4D97-AF65-F5344CB8AC3E}">
        <p14:creationId xmlns:p14="http://schemas.microsoft.com/office/powerpoint/2010/main" val="3829713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83236-C2CF-4645-54D1-49B0A193E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4382" y="976652"/>
            <a:ext cx="3382786" cy="572700"/>
          </a:xfrm>
        </p:spPr>
        <p:txBody>
          <a:bodyPr/>
          <a:lstStyle/>
          <a:p>
            <a:r>
              <a:rPr lang="en-US" dirty="0"/>
              <a:t>Class Diagram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7E79DB2-28F9-B20A-3487-B6DE715F7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70" y="383690"/>
            <a:ext cx="6165327" cy="470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3498111" y="2743875"/>
            <a:ext cx="5390707" cy="10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ứng dụng</a:t>
            </a:r>
            <a:endParaRPr dirty="0"/>
          </a:p>
        </p:txBody>
      </p:sp>
      <p:sp>
        <p:nvSpPr>
          <p:cNvPr id="267" name="Google Shape;267;p35"/>
          <p:cNvSpPr txBox="1">
            <a:spLocks noGrp="1"/>
          </p:cNvSpPr>
          <p:nvPr>
            <p:ph type="title" idx="2"/>
          </p:nvPr>
        </p:nvSpPr>
        <p:spPr>
          <a:xfrm>
            <a:off x="1331050" y="938500"/>
            <a:ext cx="12486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75" y="2212249"/>
            <a:ext cx="3510099" cy="38258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9A821B8-7E2C-16C8-017D-EF5C251720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3498111" y="2743875"/>
            <a:ext cx="5390707" cy="10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luận</a:t>
            </a:r>
            <a:endParaRPr dirty="0"/>
          </a:p>
        </p:txBody>
      </p:sp>
      <p:sp>
        <p:nvSpPr>
          <p:cNvPr id="267" name="Google Shape;267;p35"/>
          <p:cNvSpPr txBox="1">
            <a:spLocks noGrp="1"/>
          </p:cNvSpPr>
          <p:nvPr>
            <p:ph type="title" idx="2"/>
          </p:nvPr>
        </p:nvSpPr>
        <p:spPr>
          <a:xfrm>
            <a:off x="1331050" y="938500"/>
            <a:ext cx="12486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75" y="2212249"/>
            <a:ext cx="3510099" cy="38258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9A821B8-7E2C-16C8-017D-EF5C251720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Ưu điểm</a:t>
            </a:r>
            <a:endParaRPr b="1" dirty="0"/>
          </a:p>
        </p:txBody>
      </p:sp>
      <p:sp>
        <p:nvSpPr>
          <p:cNvPr id="546" name="Google Shape;546;p55"/>
          <p:cNvSpPr txBox="1">
            <a:spLocks noGrp="1"/>
          </p:cNvSpPr>
          <p:nvPr>
            <p:ph type="subTitle" idx="1"/>
          </p:nvPr>
        </p:nvSpPr>
        <p:spPr>
          <a:xfrm>
            <a:off x="792626" y="1990500"/>
            <a:ext cx="524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Ứng dụng được chia thành 2 phần giao diện: Giao diện dành cho khách hàng và giao diện dành cho nhà tổ chức/admin. Dễ dàng thao tác các chức năng.</a:t>
            </a:r>
            <a:endParaRPr dirty="0"/>
          </a:p>
        </p:txBody>
      </p:sp>
      <p:sp>
        <p:nvSpPr>
          <p:cNvPr id="548" name="Google Shape;548;p55"/>
          <p:cNvSpPr txBox="1">
            <a:spLocks noGrp="1"/>
          </p:cNvSpPr>
          <p:nvPr>
            <p:ph type="subTitle" idx="3"/>
          </p:nvPr>
        </p:nvSpPr>
        <p:spPr>
          <a:xfrm>
            <a:off x="719999" y="1608950"/>
            <a:ext cx="6223061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Giao diện trực quan, thân thiện người dùng</a:t>
            </a:r>
            <a:endParaRPr b="1" dirty="0"/>
          </a:p>
        </p:txBody>
      </p:sp>
      <p:pic>
        <p:nvPicPr>
          <p:cNvPr id="550" name="Google Shape;5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726" y="2805475"/>
            <a:ext cx="3214823" cy="241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63" y="968376"/>
            <a:ext cx="1858774" cy="19972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546;p55">
            <a:extLst>
              <a:ext uri="{FF2B5EF4-FFF2-40B4-BE49-F238E27FC236}">
                <a16:creationId xmlns:a16="http://schemas.microsoft.com/office/drawing/2014/main" id="{464D9B96-0380-9EF0-04DF-017368996D10}"/>
              </a:ext>
            </a:extLst>
          </p:cNvPr>
          <p:cNvSpPr txBox="1">
            <a:spLocks/>
          </p:cNvSpPr>
          <p:nvPr/>
        </p:nvSpPr>
        <p:spPr>
          <a:xfrm>
            <a:off x="792626" y="3522376"/>
            <a:ext cx="5249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14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mo"/>
              <a:buNone/>
              <a:defRPr sz="2800" b="0" i="0" u="none" strike="noStrike" cap="none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0" indent="0"/>
            <a:r>
              <a:rPr lang="en-US" dirty="0"/>
              <a:t>Chia </a:t>
            </a:r>
            <a:r>
              <a:rPr lang="en-US" dirty="0" err="1"/>
              <a:t>thành</a:t>
            </a:r>
            <a:r>
              <a:rPr lang="en-US" dirty="0"/>
              <a:t> 2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,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.</a:t>
            </a:r>
            <a:endParaRPr lang="vi-VN" dirty="0"/>
          </a:p>
        </p:txBody>
      </p:sp>
      <p:sp>
        <p:nvSpPr>
          <p:cNvPr id="7" name="Google Shape;548;p55">
            <a:extLst>
              <a:ext uri="{FF2B5EF4-FFF2-40B4-BE49-F238E27FC236}">
                <a16:creationId xmlns:a16="http://schemas.microsoft.com/office/drawing/2014/main" id="{F80D8DF9-BA9F-7301-F5D5-3B7014D6E1CB}"/>
              </a:ext>
            </a:extLst>
          </p:cNvPr>
          <p:cNvSpPr txBox="1">
            <a:spLocks/>
          </p:cNvSpPr>
          <p:nvPr/>
        </p:nvSpPr>
        <p:spPr>
          <a:xfrm>
            <a:off x="719999" y="3140826"/>
            <a:ext cx="6223061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Dễ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trì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mở</a:t>
            </a:r>
            <a:r>
              <a:rPr lang="en-US" b="1" dirty="0"/>
              <a:t> </a:t>
            </a:r>
            <a:r>
              <a:rPr lang="en-US" b="1" dirty="0" err="1"/>
              <a:t>rộng</a:t>
            </a:r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230409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Nhược điểm</a:t>
            </a:r>
            <a:endParaRPr b="1" dirty="0"/>
          </a:p>
        </p:txBody>
      </p:sp>
      <p:sp>
        <p:nvSpPr>
          <p:cNvPr id="546" name="Google Shape;546;p55"/>
          <p:cNvSpPr txBox="1">
            <a:spLocks noGrp="1"/>
          </p:cNvSpPr>
          <p:nvPr>
            <p:ph type="subTitle" idx="1"/>
          </p:nvPr>
        </p:nvSpPr>
        <p:spPr>
          <a:xfrm>
            <a:off x="792626" y="1990500"/>
            <a:ext cx="52491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sử dụng thư viện bên thứ 3 nên việc thực thi các chức năng liên quan đến mail đôi khi gặp lỗi.</a:t>
            </a:r>
            <a:endParaRPr dirty="0"/>
          </a:p>
        </p:txBody>
      </p:sp>
      <p:sp>
        <p:nvSpPr>
          <p:cNvPr id="548" name="Google Shape;548;p55"/>
          <p:cNvSpPr txBox="1">
            <a:spLocks noGrp="1"/>
          </p:cNvSpPr>
          <p:nvPr>
            <p:ph type="subTitle" idx="3"/>
          </p:nvPr>
        </p:nvSpPr>
        <p:spPr>
          <a:xfrm>
            <a:off x="719999" y="1608950"/>
            <a:ext cx="6223061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 dirty="0"/>
              <a:t>Dịch vụ gửi email còn trục trặc</a:t>
            </a:r>
            <a:endParaRPr b="1" dirty="0"/>
          </a:p>
        </p:txBody>
      </p:sp>
      <p:pic>
        <p:nvPicPr>
          <p:cNvPr id="550" name="Google Shape;5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726" y="2805475"/>
            <a:ext cx="3214823" cy="241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63" y="968376"/>
            <a:ext cx="1858774" cy="199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8;p55">
            <a:extLst>
              <a:ext uri="{FF2B5EF4-FFF2-40B4-BE49-F238E27FC236}">
                <a16:creationId xmlns:a16="http://schemas.microsoft.com/office/drawing/2014/main" id="{CB159195-62E8-9176-8256-0073C3705CE7}"/>
              </a:ext>
            </a:extLst>
          </p:cNvPr>
          <p:cNvSpPr txBox="1">
            <a:spLocks/>
          </p:cNvSpPr>
          <p:nvPr/>
        </p:nvSpPr>
        <p:spPr>
          <a:xfrm>
            <a:off x="719999" y="2850551"/>
            <a:ext cx="6223061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Rủi</a:t>
            </a:r>
            <a:r>
              <a:rPr lang="en-US" b="1" dirty="0"/>
              <a:t> </a:t>
            </a:r>
            <a:r>
              <a:rPr lang="en-US" b="1" dirty="0" err="1"/>
              <a:t>ro</a:t>
            </a:r>
            <a:r>
              <a:rPr lang="en-US" b="1" dirty="0"/>
              <a:t> </a:t>
            </a:r>
            <a:r>
              <a:rPr lang="en-US" b="1" dirty="0" err="1"/>
              <a:t>về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0031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Hướng phát triển</a:t>
            </a:r>
            <a:endParaRPr b="1" dirty="0"/>
          </a:p>
        </p:txBody>
      </p:sp>
      <p:sp>
        <p:nvSpPr>
          <p:cNvPr id="548" name="Google Shape;548;p55"/>
          <p:cNvSpPr txBox="1">
            <a:spLocks noGrp="1"/>
          </p:cNvSpPr>
          <p:nvPr>
            <p:ph type="subTitle" idx="3"/>
          </p:nvPr>
        </p:nvSpPr>
        <p:spPr>
          <a:xfrm>
            <a:off x="719999" y="1608950"/>
            <a:ext cx="6223061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Hỗ</a:t>
            </a:r>
            <a:r>
              <a:rPr lang="en-US" b="1" dirty="0"/>
              <a:t> </a:t>
            </a:r>
            <a:r>
              <a:rPr lang="en-US" b="1" dirty="0" err="1"/>
              <a:t>trợ</a:t>
            </a:r>
            <a:r>
              <a:rPr lang="en-US" b="1" dirty="0"/>
              <a:t> </a:t>
            </a:r>
            <a:r>
              <a:rPr lang="en-US" b="1" dirty="0" err="1"/>
              <a:t>tích</a:t>
            </a:r>
            <a:r>
              <a:rPr lang="en-US" b="1" dirty="0"/>
              <a:t> </a:t>
            </a:r>
            <a:r>
              <a:rPr lang="en-US" b="1" dirty="0" err="1"/>
              <a:t>hợp</a:t>
            </a:r>
            <a:r>
              <a:rPr lang="en-US" b="1" dirty="0"/>
              <a:t> </a:t>
            </a:r>
            <a:r>
              <a:rPr lang="en-US" b="1" dirty="0" err="1"/>
              <a:t>Mạng</a:t>
            </a:r>
            <a:r>
              <a:rPr lang="en-US" b="1" dirty="0"/>
              <a:t> </a:t>
            </a:r>
            <a:r>
              <a:rPr lang="en-US" b="1" dirty="0" err="1"/>
              <a:t>xã</a:t>
            </a:r>
            <a:r>
              <a:rPr lang="en-US" b="1" dirty="0"/>
              <a:t> </a:t>
            </a:r>
            <a:r>
              <a:rPr lang="en-US" b="1" dirty="0" err="1"/>
              <a:t>hội</a:t>
            </a:r>
            <a:r>
              <a:rPr lang="en-US" b="1" dirty="0"/>
              <a:t>:</a:t>
            </a:r>
          </a:p>
          <a:p>
            <a:pPr marL="0" indent="0"/>
            <a:r>
              <a:rPr lang="en-US" sz="1600" dirty="0" err="1"/>
              <a:t>Kết</a:t>
            </a:r>
            <a:r>
              <a:rPr lang="en-US" sz="1600" dirty="0"/>
              <a:t> </a:t>
            </a:r>
            <a:r>
              <a:rPr lang="en-US" sz="1600" dirty="0" err="1"/>
              <a:t>nói</a:t>
            </a:r>
            <a:r>
              <a:rPr lang="en-US" sz="1600" dirty="0"/>
              <a:t> </a:t>
            </a:r>
            <a:r>
              <a:rPr lang="en-US" sz="1600" dirty="0" err="1"/>
              <a:t>với</a:t>
            </a:r>
            <a:r>
              <a:rPr lang="en-US" sz="1600" dirty="0"/>
              <a:t> </a:t>
            </a:r>
            <a:r>
              <a:rPr lang="en-US" sz="1600" dirty="0" err="1"/>
              <a:t>các</a:t>
            </a:r>
            <a:r>
              <a:rPr lang="en-US" sz="1600" dirty="0"/>
              <a:t> </a:t>
            </a:r>
            <a:r>
              <a:rPr lang="en-US" sz="1600" dirty="0" err="1"/>
              <a:t>tài</a:t>
            </a:r>
            <a:r>
              <a:rPr lang="en-US" sz="1600" dirty="0"/>
              <a:t> </a:t>
            </a:r>
            <a:r>
              <a:rPr lang="en-US" sz="1600" dirty="0" err="1"/>
              <a:t>khoản</a:t>
            </a:r>
            <a:r>
              <a:rPr lang="en-US" sz="1600" dirty="0"/>
              <a:t> </a:t>
            </a:r>
            <a:r>
              <a:rPr lang="en-US" sz="1600" dirty="0" err="1"/>
              <a:t>mạng</a:t>
            </a:r>
            <a:r>
              <a:rPr lang="en-US" sz="1600" dirty="0"/>
              <a:t> </a:t>
            </a:r>
            <a:r>
              <a:rPr lang="en-US" sz="1600" dirty="0" err="1"/>
              <a:t>xã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</a:t>
            </a:r>
            <a:r>
              <a:rPr lang="en-US" sz="1600" dirty="0" err="1"/>
              <a:t>dùng</a:t>
            </a:r>
            <a:r>
              <a:rPr lang="en-US" sz="1600" dirty="0"/>
              <a:t>, </a:t>
            </a:r>
            <a:r>
              <a:rPr lang="en-US" sz="1600" dirty="0" err="1"/>
              <a:t>cho</a:t>
            </a:r>
            <a:r>
              <a:rPr lang="en-US" sz="1600" dirty="0"/>
              <a:t> </a:t>
            </a:r>
            <a:r>
              <a:rPr lang="en-US" sz="1600" dirty="0" err="1"/>
              <a:t>phép</a:t>
            </a:r>
            <a:r>
              <a:rPr lang="en-US" sz="1600" dirty="0"/>
              <a:t> chia </a:t>
            </a:r>
            <a:r>
              <a:rPr lang="en-US" sz="1600" dirty="0" err="1"/>
              <a:t>sẻ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sự</a:t>
            </a:r>
            <a:r>
              <a:rPr lang="en-US" sz="1600" dirty="0"/>
              <a:t> </a:t>
            </a:r>
            <a:r>
              <a:rPr lang="en-US" sz="1600" dirty="0" err="1"/>
              <a:t>kiện</a:t>
            </a:r>
            <a:r>
              <a:rPr lang="en-US" sz="1600" dirty="0"/>
              <a:t>.</a:t>
            </a:r>
            <a:endParaRPr lang="en-US" dirty="0"/>
          </a:p>
        </p:txBody>
      </p:sp>
      <p:pic>
        <p:nvPicPr>
          <p:cNvPr id="550" name="Google Shape;55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1726" y="2805475"/>
            <a:ext cx="3214823" cy="241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63" y="968376"/>
            <a:ext cx="1858774" cy="199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8;p55">
            <a:extLst>
              <a:ext uri="{FF2B5EF4-FFF2-40B4-BE49-F238E27FC236}">
                <a16:creationId xmlns:a16="http://schemas.microsoft.com/office/drawing/2014/main" id="{2F366E81-72F7-9C1E-5C1D-AB51CC25C659}"/>
              </a:ext>
            </a:extLst>
          </p:cNvPr>
          <p:cNvSpPr txBox="1">
            <a:spLocks/>
          </p:cNvSpPr>
          <p:nvPr/>
        </p:nvSpPr>
        <p:spPr>
          <a:xfrm>
            <a:off x="719998" y="2737627"/>
            <a:ext cx="6223061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Đảm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tính</a:t>
            </a:r>
            <a:r>
              <a:rPr lang="en-US" b="1" dirty="0"/>
              <a:t> </a:t>
            </a:r>
            <a:r>
              <a:rPr lang="en-US" b="1" dirty="0" err="1"/>
              <a:t>bảo</a:t>
            </a:r>
            <a:r>
              <a:rPr lang="en-US" b="1" dirty="0"/>
              <a:t> </a:t>
            </a:r>
            <a:r>
              <a:rPr lang="en-US" b="1" dirty="0" err="1"/>
              <a:t>mật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an </a:t>
            </a:r>
            <a:r>
              <a:rPr lang="en-US" b="1" dirty="0" err="1"/>
              <a:t>toàn</a:t>
            </a:r>
            <a:r>
              <a:rPr lang="en-US" b="1" dirty="0"/>
              <a:t>:</a:t>
            </a:r>
          </a:p>
          <a:p>
            <a:pPr marL="0" indent="0"/>
            <a:r>
              <a:rPr lang="en-US" sz="1600" dirty="0" err="1"/>
              <a:t>Bảo</a:t>
            </a:r>
            <a:r>
              <a:rPr lang="en-US" sz="1600" dirty="0"/>
              <a:t> </a:t>
            </a:r>
            <a:r>
              <a:rPr lang="en-US" sz="1600" dirty="0" err="1"/>
              <a:t>vệ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cá</a:t>
            </a:r>
            <a:r>
              <a:rPr lang="en-US" sz="1600" dirty="0"/>
              <a:t> </a:t>
            </a:r>
            <a:r>
              <a:rPr lang="en-US" sz="1600" dirty="0" err="1"/>
              <a:t>nhân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thông</a:t>
            </a:r>
            <a:r>
              <a:rPr lang="en-US" sz="1600" dirty="0"/>
              <a:t> tin </a:t>
            </a:r>
            <a:r>
              <a:rPr lang="en-US" sz="1600" dirty="0" err="1"/>
              <a:t>thanh</a:t>
            </a:r>
            <a:r>
              <a:rPr lang="en-US" sz="1600" dirty="0"/>
              <a:t> </a:t>
            </a:r>
            <a:r>
              <a:rPr lang="en-US" sz="1600" dirty="0" err="1"/>
              <a:t>toán</a:t>
            </a:r>
            <a:r>
              <a:rPr lang="en-US" sz="1600" dirty="0"/>
              <a:t> </a:t>
            </a:r>
            <a:r>
              <a:rPr lang="en-US" sz="1600" dirty="0" err="1"/>
              <a:t>của</a:t>
            </a:r>
            <a:r>
              <a:rPr lang="en-US" sz="1600" dirty="0"/>
              <a:t> </a:t>
            </a:r>
            <a:r>
              <a:rPr lang="en-US" sz="1600" dirty="0" err="1"/>
              <a:t>người</a:t>
            </a:r>
            <a:r>
              <a:rPr lang="en-US" sz="1600" dirty="0"/>
              <a:t> dung.</a:t>
            </a:r>
            <a:endParaRPr lang="en-US" dirty="0"/>
          </a:p>
        </p:txBody>
      </p:sp>
      <p:sp>
        <p:nvSpPr>
          <p:cNvPr id="5" name="Google Shape;548;p55">
            <a:extLst>
              <a:ext uri="{FF2B5EF4-FFF2-40B4-BE49-F238E27FC236}">
                <a16:creationId xmlns:a16="http://schemas.microsoft.com/office/drawing/2014/main" id="{F2C1E147-626C-F3EC-A03D-DF5DAF3B2821}"/>
              </a:ext>
            </a:extLst>
          </p:cNvPr>
          <p:cNvSpPr txBox="1">
            <a:spLocks/>
          </p:cNvSpPr>
          <p:nvPr/>
        </p:nvSpPr>
        <p:spPr>
          <a:xfrm>
            <a:off x="719997" y="3706152"/>
            <a:ext cx="6223061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err="1"/>
              <a:t>Tối</a:t>
            </a:r>
            <a:r>
              <a:rPr lang="en-US" b="1" dirty="0"/>
              <a:t> </a:t>
            </a:r>
            <a:r>
              <a:rPr lang="en-US" b="1" dirty="0" err="1"/>
              <a:t>ưu</a:t>
            </a:r>
            <a:r>
              <a:rPr lang="en-US" b="1" dirty="0"/>
              <a:t> </a:t>
            </a:r>
            <a:r>
              <a:rPr lang="en-US" b="1" dirty="0" err="1"/>
              <a:t>hoá</a:t>
            </a:r>
            <a:r>
              <a:rPr lang="en-US" b="1" dirty="0"/>
              <a:t> </a:t>
            </a:r>
            <a:r>
              <a:rPr lang="en-US" b="1" dirty="0" err="1"/>
              <a:t>nền</a:t>
            </a:r>
            <a:r>
              <a:rPr lang="en-US" b="1" dirty="0"/>
              <a:t> </a:t>
            </a:r>
            <a:r>
              <a:rPr lang="en-US" b="1" dirty="0" err="1"/>
              <a:t>tảng</a:t>
            </a:r>
            <a:r>
              <a:rPr lang="en-US" b="1" dirty="0"/>
              <a:t> </a:t>
            </a:r>
            <a:r>
              <a:rPr lang="en-US" b="1" dirty="0" err="1"/>
              <a:t>trên</a:t>
            </a:r>
            <a:r>
              <a:rPr lang="en-US" b="1" dirty="0"/>
              <a:t> di </a:t>
            </a:r>
            <a:r>
              <a:rPr lang="en-US" b="1" dirty="0" err="1"/>
              <a:t>động</a:t>
            </a:r>
            <a:r>
              <a:rPr lang="en-US" b="1" dirty="0"/>
              <a:t>:</a:t>
            </a:r>
          </a:p>
          <a:p>
            <a:pPr marL="0" indent="0"/>
            <a:r>
              <a:rPr lang="en-US" sz="1600" dirty="0" err="1"/>
              <a:t>Đảm</a:t>
            </a:r>
            <a:r>
              <a:rPr lang="en-US" sz="1600" dirty="0"/>
              <a:t> </a:t>
            </a:r>
            <a:r>
              <a:rPr lang="en-US" sz="1600" dirty="0" err="1"/>
              <a:t>bảo</a:t>
            </a:r>
            <a:r>
              <a:rPr lang="en-US" sz="1600" dirty="0"/>
              <a:t> website </a:t>
            </a:r>
            <a:r>
              <a:rPr lang="en-US" sz="1600" dirty="0" err="1"/>
              <a:t>tương</a:t>
            </a:r>
            <a:r>
              <a:rPr lang="en-US" sz="1600" dirty="0"/>
              <a:t> </a:t>
            </a:r>
            <a:r>
              <a:rPr lang="en-US" sz="1600" dirty="0" err="1"/>
              <a:t>thích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tối</a:t>
            </a:r>
            <a:r>
              <a:rPr lang="en-US" sz="1600" dirty="0"/>
              <a:t> </a:t>
            </a:r>
            <a:r>
              <a:rPr lang="en-US" sz="1600" dirty="0" err="1"/>
              <a:t>ưu</a:t>
            </a:r>
            <a:r>
              <a:rPr lang="en-US" sz="1600" dirty="0"/>
              <a:t> </a:t>
            </a:r>
            <a:r>
              <a:rPr lang="en-US" sz="1600" dirty="0" err="1"/>
              <a:t>trên</a:t>
            </a:r>
            <a:r>
              <a:rPr lang="en-US" sz="1600" dirty="0"/>
              <a:t> </a:t>
            </a:r>
            <a:r>
              <a:rPr lang="en-US" sz="1600" dirty="0" err="1"/>
              <a:t>thiết</a:t>
            </a:r>
            <a:r>
              <a:rPr lang="en-US" sz="1600" dirty="0"/>
              <a:t> </a:t>
            </a:r>
            <a:r>
              <a:rPr lang="en-US" sz="1600" dirty="0" err="1"/>
              <a:t>bị</a:t>
            </a:r>
            <a:r>
              <a:rPr lang="en-US" sz="1600" dirty="0"/>
              <a:t> di </a:t>
            </a:r>
            <a:r>
              <a:rPr lang="en-US" sz="1600" dirty="0" err="1"/>
              <a:t>động</a:t>
            </a:r>
            <a:r>
              <a:rPr lang="en-US" sz="1600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2FC5-57E8-FC3B-FFEE-99AEE1C0D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CB566-AF80-EB01-3107-EE1B48245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450" y="1017725"/>
            <a:ext cx="3375750" cy="3416400"/>
          </a:xfrm>
        </p:spPr>
        <p:txBody>
          <a:bodyPr/>
          <a:lstStyle/>
          <a:p>
            <a:pPr marL="152400" indent="0">
              <a:buNone/>
            </a:pPr>
            <a:r>
              <a:rPr lang="en-US" sz="900" b="1" dirty="0">
                <a:latin typeface="Space Grotesk Medium" panose="020B0604020202020204" charset="0"/>
                <a:cs typeface="Space Grotesk Medium" panose="020B0604020202020204" charset="0"/>
              </a:rPr>
              <a:t>[1].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Technologies, M. (2021, April 22). Introduction to ReactJS. </a:t>
            </a:r>
            <a:r>
              <a:rPr lang="en-US" sz="900" dirty="0" err="1">
                <a:latin typeface="Space Grotesk Medium" panose="020B0604020202020204" charset="0"/>
                <a:cs typeface="Space Grotesk Medium" panose="020B0604020202020204" charset="0"/>
              </a:rPr>
              <a:t>Mindmajix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. https://mindmajix.com/introduction-to-react-js</a:t>
            </a:r>
          </a:p>
          <a:p>
            <a:pPr marL="152400" indent="0">
              <a:buNone/>
            </a:pPr>
            <a:r>
              <a:rPr lang="en-US" sz="900" b="1" dirty="0">
                <a:latin typeface="Space Grotesk Medium" panose="020B0604020202020204" charset="0"/>
                <a:cs typeface="Space Grotesk Medium" panose="020B0604020202020204" charset="0"/>
              </a:rPr>
              <a:t>[2].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Redux official document </a:t>
            </a:r>
          </a:p>
          <a:p>
            <a:pPr marL="152400" indent="0">
              <a:buNone/>
            </a:pP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https://redux.js.org/</a:t>
            </a:r>
          </a:p>
          <a:p>
            <a:pPr marL="152400" indent="0">
              <a:buNone/>
            </a:pPr>
            <a:r>
              <a:rPr lang="en-US" sz="900" b="1" dirty="0">
                <a:latin typeface="Space Grotesk Medium" panose="020B0604020202020204" charset="0"/>
                <a:cs typeface="Space Grotesk Medium" panose="020B0604020202020204" charset="0"/>
              </a:rPr>
              <a:t>[3].</a:t>
            </a:r>
            <a:r>
              <a:rPr lang="en-US" sz="900" dirty="0" err="1">
                <a:latin typeface="Space Grotesk Medium" panose="020B0604020202020204" charset="0"/>
                <a:cs typeface="Space Grotesk Medium" panose="020B0604020202020204" charset="0"/>
              </a:rPr>
              <a:t>Manhdatt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. (2021, February 21).</a:t>
            </a:r>
          </a:p>
          <a:p>
            <a:pPr marL="152400" indent="0">
              <a:buNone/>
            </a:pP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https://viblo.asia/p/khi-nao-nen-va-khong-nen-su-dung-redux-1VgZv6prZAw</a:t>
            </a:r>
          </a:p>
          <a:p>
            <a:pPr marL="152400" indent="0">
              <a:buNone/>
            </a:pPr>
            <a:r>
              <a:rPr lang="en-US" sz="900" b="1" dirty="0">
                <a:latin typeface="Space Grotesk Medium" panose="020B0604020202020204" charset="0"/>
                <a:cs typeface="Space Grotesk Medium" panose="020B0604020202020204" charset="0"/>
              </a:rPr>
              <a:t>[4].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Applying Redux to ReactJS</a:t>
            </a:r>
          </a:p>
          <a:p>
            <a:pPr marL="152400" indent="0">
              <a:buNone/>
            </a:pP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https://viblo.asia/p/redux-trong-react-la-gi-1Je5EDX0lnL</a:t>
            </a:r>
          </a:p>
          <a:p>
            <a:pPr marL="152400" indent="0">
              <a:buNone/>
            </a:pPr>
            <a:r>
              <a:rPr lang="en-US" sz="900" b="1" dirty="0">
                <a:latin typeface="Space Grotesk Medium" panose="020B0604020202020204" charset="0"/>
                <a:cs typeface="Space Grotesk Medium" panose="020B0604020202020204" charset="0"/>
              </a:rPr>
              <a:t>[5].</a:t>
            </a:r>
            <a:r>
              <a:rPr lang="en-US" sz="900" dirty="0" err="1">
                <a:latin typeface="Space Grotesk Medium" panose="020B0604020202020204" charset="0"/>
                <a:cs typeface="Space Grotesk Medium" panose="020B0604020202020204" charset="0"/>
              </a:rPr>
              <a:t>SpringBoot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, Pros and Cons</a:t>
            </a:r>
          </a:p>
          <a:p>
            <a:pPr marL="152400" indent="0">
              <a:buNone/>
            </a:pP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https://bambooagile.eu/insights/pros-and-cons-of-using-spring-boot/</a:t>
            </a:r>
          </a:p>
          <a:p>
            <a:pPr marL="152400" indent="0">
              <a:buNone/>
            </a:pPr>
            <a:r>
              <a:rPr lang="en-US" sz="900" b="1" dirty="0">
                <a:latin typeface="Space Grotesk Medium" panose="020B0604020202020204" charset="0"/>
                <a:cs typeface="Space Grotesk Medium" panose="020B0604020202020204" charset="0"/>
              </a:rPr>
              <a:t>[6]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Noticeable features of Spring Boot</a:t>
            </a:r>
          </a:p>
          <a:p>
            <a:pPr marL="152400" indent="0">
              <a:buNone/>
            </a:pP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https://hocspringboot.net/2020/10/17/spring-boot-co-gi-hay-va-nhung-tinh-nang-cua-springboot/</a:t>
            </a:r>
          </a:p>
          <a:p>
            <a:pPr marL="152400" indent="0">
              <a:buNone/>
            </a:pPr>
            <a:r>
              <a:rPr lang="en-US" sz="900" b="1" dirty="0">
                <a:latin typeface="Space Grotesk Medium" panose="020B0604020202020204" charset="0"/>
                <a:cs typeface="Space Grotesk Medium" panose="020B0604020202020204" charset="0"/>
              </a:rPr>
              <a:t>[7].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JSON Web Tokens</a:t>
            </a:r>
          </a:p>
          <a:p>
            <a:pPr marL="152400" indent="0">
              <a:buNone/>
            </a:pP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https://jwt.io/</a:t>
            </a:r>
          </a:p>
          <a:p>
            <a:pPr marL="152400" indent="0">
              <a:buNone/>
            </a:pPr>
            <a:r>
              <a:rPr lang="en-US" sz="900" b="1" dirty="0">
                <a:latin typeface="Space Grotesk Medium" panose="020B0604020202020204" charset="0"/>
                <a:cs typeface="Space Grotesk Medium" panose="020B0604020202020204" charset="0"/>
              </a:rPr>
              <a:t>[8].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MongoDB Repository with </a:t>
            </a:r>
            <a:r>
              <a:rPr lang="en-US" sz="900" dirty="0" err="1">
                <a:latin typeface="Space Grotesk Medium" panose="020B0604020202020204" charset="0"/>
                <a:cs typeface="Space Grotesk Medium" panose="020B0604020202020204" charset="0"/>
              </a:rPr>
              <a:t>Springdata</a:t>
            </a: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 in Spring Boot</a:t>
            </a:r>
          </a:p>
          <a:p>
            <a:pPr marL="152400" indent="0">
              <a:buNone/>
            </a:pP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https://docs.spring.io/springdata/mongodb/docs/1.2.0.RELEASE/reference/html/mongo.repositories.html</a:t>
            </a:r>
          </a:p>
          <a:p>
            <a:pPr marL="152400" indent="0">
              <a:buNone/>
            </a:pPr>
            <a:r>
              <a:rPr lang="en-US" sz="900" dirty="0">
                <a:latin typeface="Space Grotesk Medium" panose="020B0604020202020204" charset="0"/>
                <a:cs typeface="Space Grotesk Medium" panose="020B0604020202020204" charset="0"/>
              </a:rPr>
              <a:t>	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88DD4AC-7EA5-6046-0E39-2C61B404041A}"/>
              </a:ext>
            </a:extLst>
          </p:cNvPr>
          <p:cNvSpPr txBox="1">
            <a:spLocks/>
          </p:cNvSpPr>
          <p:nvPr/>
        </p:nvSpPr>
        <p:spPr>
          <a:xfrm>
            <a:off x="4095750" y="1017725"/>
            <a:ext cx="337575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mo"/>
              <a:buChar char="●"/>
              <a:defRPr sz="125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400" b="0" i="0" u="none" strike="noStrike" cap="none">
                <a:solidFill>
                  <a:srgbClr val="434343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[9].</a:t>
            </a: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Pros and Cons of MongoDB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https://www.knowledgenile.com/blogs/pros-and-cons-of-mongodb/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[10].</a:t>
            </a: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Spring boot definition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https://vietnix.vn/spring-boot-la-gi/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[11].</a:t>
            </a: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Spring boot characteristics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https://hocspringboot.net/2020/10/17/spring-boot-co-gi-hay-va-nhung-tinh-nang-cua-springboot/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[12].</a:t>
            </a: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MongoDB Database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https://stackjava.com/mongodb/mongodb-la-gi-cac-khai-niem-trong-mongodb.html 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[13].</a:t>
            </a: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Implement </a:t>
            </a:r>
            <a:r>
              <a:rPr lang="en-US" sz="900" b="0" i="0" dirty="0" err="1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Vnpay</a:t>
            </a: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 payment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https://sandbox.vnpayment.vn/apis/vnpay-demo/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[14]. </a:t>
            </a: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How to configurate Spring security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https://www.baeldung.com/security-spring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[15]. </a:t>
            </a: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How to configurate </a:t>
            </a:r>
            <a:r>
              <a:rPr lang="en-US" sz="900" b="0" i="0" dirty="0" err="1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Paypal</a:t>
            </a: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 payment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  <a:p>
            <a:pPr marL="155448" marR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dirty="0">
                <a:solidFill>
                  <a:srgbClr val="434343"/>
                </a:solidFill>
                <a:effectLst/>
                <a:latin typeface="Space Grotesk Medium" panose="020B0604020202020204" charset="0"/>
                <a:ea typeface="Arimo" panose="020B0604020202020204" charset="0"/>
                <a:cs typeface="Space Grotesk Medium" panose="020B0604020202020204" charset="0"/>
              </a:rPr>
              <a:t>https://developer.paypal.com/api/rest/</a:t>
            </a:r>
            <a:endParaRPr lang="en-US" sz="900" dirty="0">
              <a:effectLst/>
              <a:latin typeface="Space Grotesk Medium" panose="020B0604020202020204" charset="0"/>
              <a:cs typeface="Space Grotesk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533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Nội dung thuyết trình</a:t>
            </a:r>
            <a:endParaRPr dirty="0"/>
          </a:p>
        </p:txBody>
      </p:sp>
      <p:sp>
        <p:nvSpPr>
          <p:cNvPr id="252" name="Google Shape;252;p34"/>
          <p:cNvSpPr txBox="1">
            <a:spLocks noGrp="1"/>
          </p:cNvSpPr>
          <p:nvPr>
            <p:ph type="title" idx="5"/>
          </p:nvPr>
        </p:nvSpPr>
        <p:spPr>
          <a:xfrm>
            <a:off x="2923342" y="1219827"/>
            <a:ext cx="954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title" idx="7"/>
          </p:nvPr>
        </p:nvSpPr>
        <p:spPr>
          <a:xfrm>
            <a:off x="5587425" y="1253360"/>
            <a:ext cx="954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4" name="Google Shape;254;p34"/>
          <p:cNvSpPr txBox="1">
            <a:spLocks noGrp="1"/>
          </p:cNvSpPr>
          <p:nvPr>
            <p:ph type="title" idx="8"/>
          </p:nvPr>
        </p:nvSpPr>
        <p:spPr>
          <a:xfrm>
            <a:off x="3838276" y="2977546"/>
            <a:ext cx="954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title" idx="6"/>
          </p:nvPr>
        </p:nvSpPr>
        <p:spPr>
          <a:xfrm>
            <a:off x="720001" y="2977546"/>
            <a:ext cx="9546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9"/>
          </p:nvPr>
        </p:nvSpPr>
        <p:spPr>
          <a:xfrm>
            <a:off x="2923342" y="2198685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công nghệ sử dụng</a:t>
            </a:r>
            <a:endParaRPr lang="en-US" dirty="0"/>
          </a:p>
        </p:txBody>
      </p:sp>
      <p:sp>
        <p:nvSpPr>
          <p:cNvPr id="257" name="Google Shape;257;p34"/>
          <p:cNvSpPr txBox="1">
            <a:spLocks noGrp="1"/>
          </p:cNvSpPr>
          <p:nvPr>
            <p:ph type="subTitle" idx="13"/>
          </p:nvPr>
        </p:nvSpPr>
        <p:spPr>
          <a:xfrm>
            <a:off x="5587425" y="1860027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hệ thống</a:t>
            </a:r>
            <a:endParaRPr dirty="0"/>
          </a:p>
        </p:txBody>
      </p:sp>
      <p:sp>
        <p:nvSpPr>
          <p:cNvPr id="258" name="Google Shape;258;p34"/>
          <p:cNvSpPr txBox="1">
            <a:spLocks noGrp="1"/>
          </p:cNvSpPr>
          <p:nvPr>
            <p:ph type="subTitle" idx="14"/>
          </p:nvPr>
        </p:nvSpPr>
        <p:spPr>
          <a:xfrm>
            <a:off x="719999" y="3617676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 chương trình</a:t>
            </a:r>
            <a:endParaRPr dirty="0"/>
          </a:p>
        </p:txBody>
      </p:sp>
      <p:sp>
        <p:nvSpPr>
          <p:cNvPr id="259" name="Google Shape;259;p34"/>
          <p:cNvSpPr txBox="1">
            <a:spLocks noGrp="1"/>
          </p:cNvSpPr>
          <p:nvPr>
            <p:ph type="subTitle" idx="15"/>
          </p:nvPr>
        </p:nvSpPr>
        <p:spPr>
          <a:xfrm>
            <a:off x="3838276" y="3617676"/>
            <a:ext cx="2919300" cy="3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luận</a:t>
            </a:r>
            <a:endParaRPr dirty="0"/>
          </a:p>
        </p:txBody>
      </p:sp>
      <p:pic>
        <p:nvPicPr>
          <p:cNvPr id="260" name="Google Shape;2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025" y="2816850"/>
            <a:ext cx="2841349" cy="264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52;p34">
            <a:extLst>
              <a:ext uri="{FF2B5EF4-FFF2-40B4-BE49-F238E27FC236}">
                <a16:creationId xmlns:a16="http://schemas.microsoft.com/office/drawing/2014/main" id="{30C4B35D-3A19-8984-1A8F-E914A8619990}"/>
              </a:ext>
            </a:extLst>
          </p:cNvPr>
          <p:cNvSpPr txBox="1">
            <a:spLocks/>
          </p:cNvSpPr>
          <p:nvPr/>
        </p:nvSpPr>
        <p:spPr>
          <a:xfrm>
            <a:off x="466435" y="1284262"/>
            <a:ext cx="954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 Medium"/>
              <a:buNone/>
              <a:defRPr sz="3000" b="0" i="0" u="none" strike="noStrike" cap="none">
                <a:solidFill>
                  <a:schemeClr val="dk2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 Medium"/>
              <a:buNone/>
              <a:defRPr sz="3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 Medium"/>
              <a:buNone/>
              <a:defRPr sz="3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 Medium"/>
              <a:buNone/>
              <a:defRPr sz="3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 Medium"/>
              <a:buNone/>
              <a:defRPr sz="3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 Medium"/>
              <a:buNone/>
              <a:defRPr sz="3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 Medium"/>
              <a:buNone/>
              <a:defRPr sz="3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 Medium"/>
              <a:buNone/>
              <a:defRPr sz="3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ace Grotesk Medium"/>
              <a:buNone/>
              <a:defRPr sz="3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9pPr>
          </a:lstStyle>
          <a:p>
            <a:r>
              <a:rPr lang="en"/>
              <a:t>01</a:t>
            </a:r>
          </a:p>
        </p:txBody>
      </p:sp>
      <p:sp>
        <p:nvSpPr>
          <p:cNvPr id="3" name="Google Shape;256;p34">
            <a:extLst>
              <a:ext uri="{FF2B5EF4-FFF2-40B4-BE49-F238E27FC236}">
                <a16:creationId xmlns:a16="http://schemas.microsoft.com/office/drawing/2014/main" id="{445574E3-986F-3AB4-61EC-B6E09608AD01}"/>
              </a:ext>
            </a:extLst>
          </p:cNvPr>
          <p:cNvSpPr txBox="1">
            <a:spLocks/>
          </p:cNvSpPr>
          <p:nvPr/>
        </p:nvSpPr>
        <p:spPr>
          <a:xfrm>
            <a:off x="466435" y="2008205"/>
            <a:ext cx="2919300" cy="3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Giới thiệu dự án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A84FB-7E11-F014-BE50-9C723E7B8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950" y="1412550"/>
            <a:ext cx="6848475" cy="1806450"/>
          </a:xfrm>
        </p:spPr>
        <p:txBody>
          <a:bodyPr/>
          <a:lstStyle/>
          <a:p>
            <a:r>
              <a:rPr lang="en-US" sz="6600" b="1"/>
              <a:t>Cảm ơn vì đã lắng nghe!</a:t>
            </a:r>
            <a:endParaRPr lang="en-US" sz="66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330E19-6784-6486-38D7-09CD614E4A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74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4399825" y="2743875"/>
            <a:ext cx="3831900" cy="10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 dự án</a:t>
            </a:r>
            <a:endParaRPr dirty="0"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1"/>
          </p:nvPr>
        </p:nvSpPr>
        <p:spPr>
          <a:xfrm>
            <a:off x="4399825" y="3940950"/>
            <a:ext cx="38319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Website đặt vé sự kiện</a:t>
            </a:r>
            <a:endParaRPr dirty="0"/>
          </a:p>
        </p:txBody>
      </p:sp>
      <p:sp>
        <p:nvSpPr>
          <p:cNvPr id="267" name="Google Shape;267;p35"/>
          <p:cNvSpPr txBox="1">
            <a:spLocks noGrp="1"/>
          </p:cNvSpPr>
          <p:nvPr>
            <p:ph type="title" idx="2"/>
          </p:nvPr>
        </p:nvSpPr>
        <p:spPr>
          <a:xfrm>
            <a:off x="1331050" y="938500"/>
            <a:ext cx="12486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75" y="2212249"/>
            <a:ext cx="3510099" cy="38258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71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Giới thiệu</a:t>
            </a:r>
            <a:endParaRPr dirty="0"/>
          </a:p>
        </p:txBody>
      </p:sp>
      <p:sp>
        <p:nvSpPr>
          <p:cNvPr id="289" name="Google Shape;289;p38"/>
          <p:cNvSpPr txBox="1">
            <a:spLocks noGrp="1"/>
          </p:cNvSpPr>
          <p:nvPr>
            <p:ph type="subTitle" idx="1"/>
          </p:nvPr>
        </p:nvSpPr>
        <p:spPr>
          <a:xfrm>
            <a:off x="937700" y="29202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Xây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dựng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website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cho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phép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người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dùng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có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thể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tiếp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cận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việc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mua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vé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sự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kiện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online.</a:t>
            </a:r>
            <a:endParaRPr dirty="0"/>
          </a:p>
        </p:txBody>
      </p:sp>
      <p:sp>
        <p:nvSpPr>
          <p:cNvPr id="290" name="Google Shape;290;p38"/>
          <p:cNvSpPr txBox="1">
            <a:spLocks noGrp="1"/>
          </p:cNvSpPr>
          <p:nvPr>
            <p:ph type="subTitle" idx="2"/>
          </p:nvPr>
        </p:nvSpPr>
        <p:spPr>
          <a:xfrm>
            <a:off x="3484422" y="29202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Hỗ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trợ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những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người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tổ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chức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có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thể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dễ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dàng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quản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lý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các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sự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kiện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,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hoá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đơn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,…</a:t>
            </a:r>
            <a:endParaRPr dirty="0"/>
          </a:p>
        </p:txBody>
      </p:sp>
      <p:sp>
        <p:nvSpPr>
          <p:cNvPr id="291" name="Google Shape;291;p38"/>
          <p:cNvSpPr txBox="1">
            <a:spLocks noGrp="1"/>
          </p:cNvSpPr>
          <p:nvPr>
            <p:ph type="subTitle" idx="3"/>
          </p:nvPr>
        </p:nvSpPr>
        <p:spPr>
          <a:xfrm>
            <a:off x="6031150" y="2920280"/>
            <a:ext cx="21753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Xây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dựng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website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cho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phép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quản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trị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viên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quản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lý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tài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khoản</a:t>
            </a:r>
            <a:endParaRPr dirty="0"/>
          </a:p>
        </p:txBody>
      </p:sp>
      <p:sp>
        <p:nvSpPr>
          <p:cNvPr id="292" name="Google Shape;292;p38"/>
          <p:cNvSpPr txBox="1">
            <a:spLocks noGrp="1"/>
          </p:cNvSpPr>
          <p:nvPr>
            <p:ph type="subTitle" idx="4"/>
          </p:nvPr>
        </p:nvSpPr>
        <p:spPr>
          <a:xfrm>
            <a:off x="937700" y="2554514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1</a:t>
            </a:r>
            <a:endParaRPr dirty="0"/>
          </a:p>
        </p:txBody>
      </p:sp>
      <p:sp>
        <p:nvSpPr>
          <p:cNvPr id="293" name="Google Shape;293;p38"/>
          <p:cNvSpPr txBox="1">
            <a:spLocks noGrp="1"/>
          </p:cNvSpPr>
          <p:nvPr>
            <p:ph type="subTitle" idx="5"/>
          </p:nvPr>
        </p:nvSpPr>
        <p:spPr>
          <a:xfrm>
            <a:off x="3484422" y="2554514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294" name="Google Shape;294;p38"/>
          <p:cNvSpPr txBox="1">
            <a:spLocks noGrp="1"/>
          </p:cNvSpPr>
          <p:nvPr>
            <p:ph type="subTitle" idx="6"/>
          </p:nvPr>
        </p:nvSpPr>
        <p:spPr>
          <a:xfrm>
            <a:off x="6031150" y="2554514"/>
            <a:ext cx="2175300" cy="3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2" name="AutoShape 2" descr="website builder illustration">
            <a:extLst>
              <a:ext uri="{FF2B5EF4-FFF2-40B4-BE49-F238E27FC236}">
                <a16:creationId xmlns:a16="http://schemas.microsoft.com/office/drawing/2014/main" id="{8CC65EAD-D317-8EFC-089C-C73B94065A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FD066C3-5F64-12A3-4EE3-726D78C8EA31}"/>
              </a:ext>
            </a:extLst>
          </p:cNvPr>
          <p:cNvSpPr/>
          <p:nvPr/>
        </p:nvSpPr>
        <p:spPr>
          <a:xfrm>
            <a:off x="3285460" y="255035"/>
            <a:ext cx="2220391" cy="2316715"/>
          </a:xfrm>
          <a:prstGeom prst="ellipse">
            <a:avLst/>
          </a:prstGeom>
          <a:solidFill>
            <a:srgbClr val="6F92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person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F6EFF261-A620-1728-0211-F8AC03ECE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500">
                        <a14:foregroundMark x1="75300" y1="42500" x2="75300" y2="42500"/>
                        <a14:foregroundMark x1="90500" y1="55400" x2="90500" y2="55400"/>
                        <a14:foregroundMark x1="82300" y1="36600" x2="82300" y2="366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1286" y="255035"/>
            <a:ext cx="2724150" cy="272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subTitle" idx="2"/>
          </p:nvPr>
        </p:nvSpPr>
        <p:spPr>
          <a:xfrm>
            <a:off x="3578947" y="20695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Tìm kiếm sự kiện theo kỹ thuật Fuzzy Search</a:t>
            </a:r>
            <a:endParaRPr dirty="0"/>
          </a:p>
        </p:txBody>
      </p:sp>
      <p:sp>
        <p:nvSpPr>
          <p:cNvPr id="360" name="Google Shape;360;p42"/>
          <p:cNvSpPr txBox="1">
            <a:spLocks noGrp="1"/>
          </p:cNvSpPr>
          <p:nvPr>
            <p:ph type="subTitle" idx="5"/>
          </p:nvPr>
        </p:nvSpPr>
        <p:spPr>
          <a:xfrm>
            <a:off x="6056725" y="20695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Đánh giá sự kiện sau khi kết thúc</a:t>
            </a:r>
            <a:endParaRPr dirty="0"/>
          </a:p>
        </p:txBody>
      </p:sp>
      <p:sp>
        <p:nvSpPr>
          <p:cNvPr id="361" name="Google Shape;361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chức năng nổi bật</a:t>
            </a:r>
            <a:endParaRPr dirty="0"/>
          </a:p>
        </p:txBody>
      </p:sp>
      <p:sp>
        <p:nvSpPr>
          <p:cNvPr id="362" name="Google Shape;362;p42"/>
          <p:cNvSpPr txBox="1">
            <a:spLocks noGrp="1"/>
          </p:cNvSpPr>
          <p:nvPr>
            <p:ph type="subTitle" idx="1"/>
          </p:nvPr>
        </p:nvSpPr>
        <p:spPr>
          <a:xfrm>
            <a:off x="1101175" y="20695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Thống kê sự kiện, thống kê doanh thu,..</a:t>
            </a:r>
            <a:endParaRPr dirty="0"/>
          </a:p>
        </p:txBody>
      </p:sp>
      <p:sp>
        <p:nvSpPr>
          <p:cNvPr id="363" name="Google Shape;363;p42"/>
          <p:cNvSpPr txBox="1">
            <a:spLocks noGrp="1"/>
          </p:cNvSpPr>
          <p:nvPr>
            <p:ph type="subTitle" idx="3"/>
          </p:nvPr>
        </p:nvSpPr>
        <p:spPr>
          <a:xfrm>
            <a:off x="1017978" y="3807725"/>
            <a:ext cx="2152388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Thanh toán sự kiện bằng PayPal và VNPay</a:t>
            </a:r>
            <a:endParaRPr dirty="0"/>
          </a:p>
        </p:txBody>
      </p:sp>
      <p:sp>
        <p:nvSpPr>
          <p:cNvPr id="364" name="Google Shape;364;p42"/>
          <p:cNvSpPr txBox="1">
            <a:spLocks noGrp="1"/>
          </p:cNvSpPr>
          <p:nvPr>
            <p:ph type="subTitle" idx="4"/>
          </p:nvPr>
        </p:nvSpPr>
        <p:spPr>
          <a:xfrm>
            <a:off x="3578947" y="3807725"/>
            <a:ext cx="19860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Quản lý các dữ liệu như sự kiện, tài khoản, hoá đơn,…</a:t>
            </a:r>
            <a:endParaRPr dirty="0"/>
          </a:p>
        </p:txBody>
      </p:sp>
      <p:sp>
        <p:nvSpPr>
          <p:cNvPr id="365" name="Google Shape;365;p42"/>
          <p:cNvSpPr txBox="1">
            <a:spLocks noGrp="1"/>
          </p:cNvSpPr>
          <p:nvPr>
            <p:ph type="subTitle" idx="6"/>
          </p:nvPr>
        </p:nvSpPr>
        <p:spPr>
          <a:xfrm>
            <a:off x="5851370" y="3821271"/>
            <a:ext cx="2217661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Cập nhật thông tin liên quan đến sự kiện nhanh chóng qua email.</a:t>
            </a:r>
            <a:endParaRPr dirty="0"/>
          </a:p>
        </p:txBody>
      </p:sp>
      <p:sp>
        <p:nvSpPr>
          <p:cNvPr id="366" name="Google Shape;366;p42"/>
          <p:cNvSpPr txBox="1">
            <a:spLocks noGrp="1"/>
          </p:cNvSpPr>
          <p:nvPr>
            <p:ph type="subTitle" idx="7"/>
          </p:nvPr>
        </p:nvSpPr>
        <p:spPr>
          <a:xfrm>
            <a:off x="1101175" y="1819400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Thống kê</a:t>
            </a:r>
            <a:endParaRPr dirty="0"/>
          </a:p>
        </p:txBody>
      </p:sp>
      <p:sp>
        <p:nvSpPr>
          <p:cNvPr id="367" name="Google Shape;367;p42"/>
          <p:cNvSpPr txBox="1">
            <a:spLocks noGrp="1"/>
          </p:cNvSpPr>
          <p:nvPr>
            <p:ph type="subTitle" idx="8"/>
          </p:nvPr>
        </p:nvSpPr>
        <p:spPr>
          <a:xfrm>
            <a:off x="3578947" y="1819400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Tìm kiếm</a:t>
            </a:r>
            <a:endParaRPr dirty="0"/>
          </a:p>
        </p:txBody>
      </p:sp>
      <p:sp>
        <p:nvSpPr>
          <p:cNvPr id="368" name="Google Shape;368;p42"/>
          <p:cNvSpPr txBox="1">
            <a:spLocks noGrp="1"/>
          </p:cNvSpPr>
          <p:nvPr>
            <p:ph type="subTitle" idx="9"/>
          </p:nvPr>
        </p:nvSpPr>
        <p:spPr>
          <a:xfrm>
            <a:off x="1101175" y="3557625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Thanh toán</a:t>
            </a:r>
            <a:endParaRPr dirty="0"/>
          </a:p>
        </p:txBody>
      </p:sp>
      <p:sp>
        <p:nvSpPr>
          <p:cNvPr id="369" name="Google Shape;369;p42"/>
          <p:cNvSpPr txBox="1">
            <a:spLocks noGrp="1"/>
          </p:cNvSpPr>
          <p:nvPr>
            <p:ph type="subTitle" idx="13"/>
          </p:nvPr>
        </p:nvSpPr>
        <p:spPr>
          <a:xfrm>
            <a:off x="3578947" y="3557625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Quản lý</a:t>
            </a:r>
            <a:endParaRPr dirty="0"/>
          </a:p>
        </p:txBody>
      </p:sp>
      <p:sp>
        <p:nvSpPr>
          <p:cNvPr id="370" name="Google Shape;370;p42"/>
          <p:cNvSpPr txBox="1">
            <a:spLocks noGrp="1"/>
          </p:cNvSpPr>
          <p:nvPr>
            <p:ph type="subTitle" idx="14"/>
          </p:nvPr>
        </p:nvSpPr>
        <p:spPr>
          <a:xfrm>
            <a:off x="6056725" y="1819400"/>
            <a:ext cx="1986000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Đánh giá</a:t>
            </a:r>
            <a:endParaRPr dirty="0"/>
          </a:p>
        </p:txBody>
      </p:sp>
      <p:sp>
        <p:nvSpPr>
          <p:cNvPr id="371" name="Google Shape;371;p42"/>
          <p:cNvSpPr txBox="1">
            <a:spLocks noGrp="1"/>
          </p:cNvSpPr>
          <p:nvPr>
            <p:ph type="subTitle" idx="15"/>
          </p:nvPr>
        </p:nvSpPr>
        <p:spPr>
          <a:xfrm>
            <a:off x="5825064" y="3576418"/>
            <a:ext cx="2449322" cy="40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Dịch vụ email</a:t>
            </a:r>
            <a:endParaRPr dirty="0"/>
          </a:p>
        </p:txBody>
      </p:sp>
      <p:grpSp>
        <p:nvGrpSpPr>
          <p:cNvPr id="372" name="Google Shape;372;p42"/>
          <p:cNvGrpSpPr/>
          <p:nvPr/>
        </p:nvGrpSpPr>
        <p:grpSpPr>
          <a:xfrm>
            <a:off x="1850361" y="1174864"/>
            <a:ext cx="487623" cy="487654"/>
            <a:chOff x="3314449" y="1215964"/>
            <a:chExt cx="487623" cy="487654"/>
          </a:xfrm>
        </p:grpSpPr>
        <p:sp>
          <p:nvSpPr>
            <p:cNvPr id="373" name="Google Shape;373;p42"/>
            <p:cNvSpPr/>
            <p:nvPr/>
          </p:nvSpPr>
          <p:spPr>
            <a:xfrm>
              <a:off x="3314449" y="1215964"/>
              <a:ext cx="487623" cy="487654"/>
            </a:xfrm>
            <a:custGeom>
              <a:avLst/>
              <a:gdLst/>
              <a:ahLst/>
              <a:cxnLst/>
              <a:rect l="l" t="t" r="r" b="b"/>
              <a:pathLst>
                <a:path w="15938" h="15939" extrusionOk="0">
                  <a:moveTo>
                    <a:pt x="10477" y="1073"/>
                  </a:moveTo>
                  <a:lnTo>
                    <a:pt x="12228" y="2824"/>
                  </a:lnTo>
                  <a:lnTo>
                    <a:pt x="10477" y="2824"/>
                  </a:lnTo>
                  <a:lnTo>
                    <a:pt x="10477" y="1073"/>
                  </a:lnTo>
                  <a:close/>
                  <a:moveTo>
                    <a:pt x="9848" y="631"/>
                  </a:moveTo>
                  <a:lnTo>
                    <a:pt x="9848" y="3127"/>
                  </a:lnTo>
                  <a:cubicBezTo>
                    <a:pt x="9848" y="3291"/>
                    <a:pt x="9988" y="3431"/>
                    <a:pt x="10150" y="3431"/>
                  </a:cubicBezTo>
                  <a:lnTo>
                    <a:pt x="12670" y="3431"/>
                  </a:lnTo>
                  <a:lnTo>
                    <a:pt x="12670" y="12811"/>
                  </a:lnTo>
                  <a:lnTo>
                    <a:pt x="3290" y="12811"/>
                  </a:lnTo>
                  <a:lnTo>
                    <a:pt x="3290" y="631"/>
                  </a:lnTo>
                  <a:close/>
                  <a:moveTo>
                    <a:pt x="12508" y="13441"/>
                  </a:moveTo>
                  <a:lnTo>
                    <a:pt x="12508" y="14047"/>
                  </a:lnTo>
                  <a:lnTo>
                    <a:pt x="3757" y="14047"/>
                  </a:lnTo>
                  <a:lnTo>
                    <a:pt x="3757" y="13441"/>
                  </a:lnTo>
                  <a:close/>
                  <a:moveTo>
                    <a:pt x="13137" y="13605"/>
                  </a:moveTo>
                  <a:lnTo>
                    <a:pt x="14864" y="14374"/>
                  </a:lnTo>
                  <a:lnTo>
                    <a:pt x="13137" y="15145"/>
                  </a:lnTo>
                  <a:lnTo>
                    <a:pt x="13137" y="13605"/>
                  </a:lnTo>
                  <a:close/>
                  <a:moveTo>
                    <a:pt x="1890" y="13441"/>
                  </a:moveTo>
                  <a:lnTo>
                    <a:pt x="1890" y="15307"/>
                  </a:lnTo>
                  <a:lnTo>
                    <a:pt x="1563" y="15307"/>
                  </a:lnTo>
                  <a:cubicBezTo>
                    <a:pt x="1050" y="15307"/>
                    <a:pt x="630" y="14887"/>
                    <a:pt x="630" y="14374"/>
                  </a:cubicBezTo>
                  <a:cubicBezTo>
                    <a:pt x="630" y="13861"/>
                    <a:pt x="1050" y="13441"/>
                    <a:pt x="1563" y="13441"/>
                  </a:cubicBezTo>
                  <a:close/>
                  <a:moveTo>
                    <a:pt x="3127" y="13441"/>
                  </a:moveTo>
                  <a:lnTo>
                    <a:pt x="3127" y="15307"/>
                  </a:lnTo>
                  <a:lnTo>
                    <a:pt x="2496" y="15307"/>
                  </a:lnTo>
                  <a:lnTo>
                    <a:pt x="2496" y="13441"/>
                  </a:lnTo>
                  <a:close/>
                  <a:moveTo>
                    <a:pt x="12508" y="14678"/>
                  </a:moveTo>
                  <a:lnTo>
                    <a:pt x="12508" y="15307"/>
                  </a:lnTo>
                  <a:lnTo>
                    <a:pt x="3757" y="15307"/>
                  </a:lnTo>
                  <a:lnTo>
                    <a:pt x="3757" y="14678"/>
                  </a:lnTo>
                  <a:close/>
                  <a:moveTo>
                    <a:pt x="2987" y="0"/>
                  </a:moveTo>
                  <a:cubicBezTo>
                    <a:pt x="2801" y="0"/>
                    <a:pt x="2661" y="140"/>
                    <a:pt x="2661" y="304"/>
                  </a:cubicBezTo>
                  <a:lnTo>
                    <a:pt x="2661" y="12811"/>
                  </a:lnTo>
                  <a:lnTo>
                    <a:pt x="1563" y="12811"/>
                  </a:lnTo>
                  <a:cubicBezTo>
                    <a:pt x="701" y="12811"/>
                    <a:pt x="1" y="13511"/>
                    <a:pt x="1" y="14374"/>
                  </a:cubicBezTo>
                  <a:cubicBezTo>
                    <a:pt x="1" y="15238"/>
                    <a:pt x="701" y="15938"/>
                    <a:pt x="1563" y="15938"/>
                  </a:cubicBezTo>
                  <a:lnTo>
                    <a:pt x="12810" y="15938"/>
                  </a:lnTo>
                  <a:cubicBezTo>
                    <a:pt x="12857" y="15938"/>
                    <a:pt x="12904" y="15914"/>
                    <a:pt x="12950" y="15914"/>
                  </a:cubicBezTo>
                  <a:lnTo>
                    <a:pt x="15750" y="14654"/>
                  </a:lnTo>
                  <a:cubicBezTo>
                    <a:pt x="15868" y="14607"/>
                    <a:pt x="15937" y="14491"/>
                    <a:pt x="15937" y="14374"/>
                  </a:cubicBezTo>
                  <a:cubicBezTo>
                    <a:pt x="15937" y="14258"/>
                    <a:pt x="15868" y="14141"/>
                    <a:pt x="15750" y="14094"/>
                  </a:cubicBezTo>
                  <a:lnTo>
                    <a:pt x="13277" y="12998"/>
                  </a:lnTo>
                  <a:lnTo>
                    <a:pt x="13277" y="3127"/>
                  </a:lnTo>
                  <a:cubicBezTo>
                    <a:pt x="13277" y="3058"/>
                    <a:pt x="13255" y="2964"/>
                    <a:pt x="13208" y="2918"/>
                  </a:cubicBezTo>
                  <a:cubicBezTo>
                    <a:pt x="13184" y="2893"/>
                    <a:pt x="11130" y="864"/>
                    <a:pt x="10383" y="93"/>
                  </a:cubicBezTo>
                  <a:cubicBezTo>
                    <a:pt x="10337" y="47"/>
                    <a:pt x="10243" y="0"/>
                    <a:pt x="101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2"/>
            <p:cNvSpPr/>
            <p:nvPr/>
          </p:nvSpPr>
          <p:spPr>
            <a:xfrm>
              <a:off x="3434383" y="1340182"/>
              <a:ext cx="248493" cy="248462"/>
            </a:xfrm>
            <a:custGeom>
              <a:avLst/>
              <a:gdLst/>
              <a:ahLst/>
              <a:cxnLst/>
              <a:rect l="l" t="t" r="r" b="b"/>
              <a:pathLst>
                <a:path w="8122" h="8121" extrusionOk="0">
                  <a:moveTo>
                    <a:pt x="2497" y="5158"/>
                  </a:moveTo>
                  <a:lnTo>
                    <a:pt x="2497" y="7491"/>
                  </a:lnTo>
                  <a:lnTo>
                    <a:pt x="1868" y="7491"/>
                  </a:lnTo>
                  <a:lnTo>
                    <a:pt x="1868" y="5158"/>
                  </a:lnTo>
                  <a:close/>
                  <a:moveTo>
                    <a:pt x="4994" y="4225"/>
                  </a:moveTo>
                  <a:lnTo>
                    <a:pt x="4994" y="7491"/>
                  </a:lnTo>
                  <a:lnTo>
                    <a:pt x="4363" y="7491"/>
                  </a:lnTo>
                  <a:lnTo>
                    <a:pt x="4363" y="4225"/>
                  </a:lnTo>
                  <a:close/>
                  <a:moveTo>
                    <a:pt x="7490" y="3291"/>
                  </a:moveTo>
                  <a:lnTo>
                    <a:pt x="7490" y="7491"/>
                  </a:lnTo>
                  <a:lnTo>
                    <a:pt x="6861" y="7491"/>
                  </a:lnTo>
                  <a:lnTo>
                    <a:pt x="6861" y="3291"/>
                  </a:lnTo>
                  <a:close/>
                  <a:moveTo>
                    <a:pt x="303" y="0"/>
                  </a:moveTo>
                  <a:cubicBezTo>
                    <a:pt x="141" y="0"/>
                    <a:pt x="1" y="140"/>
                    <a:pt x="1" y="304"/>
                  </a:cubicBezTo>
                  <a:lnTo>
                    <a:pt x="1" y="7818"/>
                  </a:lnTo>
                  <a:cubicBezTo>
                    <a:pt x="1" y="7980"/>
                    <a:pt x="141" y="8120"/>
                    <a:pt x="303" y="8120"/>
                  </a:cubicBezTo>
                  <a:lnTo>
                    <a:pt x="7794" y="8120"/>
                  </a:lnTo>
                  <a:cubicBezTo>
                    <a:pt x="7981" y="8120"/>
                    <a:pt x="8121" y="7980"/>
                    <a:pt x="8121" y="7818"/>
                  </a:cubicBezTo>
                  <a:lnTo>
                    <a:pt x="8121" y="2965"/>
                  </a:lnTo>
                  <a:cubicBezTo>
                    <a:pt x="8121" y="2800"/>
                    <a:pt x="7981" y="2660"/>
                    <a:pt x="7794" y="2660"/>
                  </a:cubicBezTo>
                  <a:lnTo>
                    <a:pt x="6557" y="2660"/>
                  </a:lnTo>
                  <a:cubicBezTo>
                    <a:pt x="6370" y="2660"/>
                    <a:pt x="6254" y="2800"/>
                    <a:pt x="6254" y="2965"/>
                  </a:cubicBezTo>
                  <a:lnTo>
                    <a:pt x="6254" y="7491"/>
                  </a:lnTo>
                  <a:lnTo>
                    <a:pt x="5623" y="7491"/>
                  </a:lnTo>
                  <a:lnTo>
                    <a:pt x="5623" y="3898"/>
                  </a:lnTo>
                  <a:cubicBezTo>
                    <a:pt x="5623" y="3734"/>
                    <a:pt x="5483" y="3594"/>
                    <a:pt x="5297" y="3594"/>
                  </a:cubicBezTo>
                  <a:lnTo>
                    <a:pt x="4061" y="3594"/>
                  </a:lnTo>
                  <a:cubicBezTo>
                    <a:pt x="3874" y="3594"/>
                    <a:pt x="3734" y="3734"/>
                    <a:pt x="3734" y="3898"/>
                  </a:cubicBezTo>
                  <a:lnTo>
                    <a:pt x="3734" y="7491"/>
                  </a:lnTo>
                  <a:lnTo>
                    <a:pt x="3128" y="7491"/>
                  </a:lnTo>
                  <a:lnTo>
                    <a:pt x="3128" y="4854"/>
                  </a:lnTo>
                  <a:cubicBezTo>
                    <a:pt x="3128" y="4667"/>
                    <a:pt x="2988" y="4527"/>
                    <a:pt x="2801" y="4527"/>
                  </a:cubicBezTo>
                  <a:lnTo>
                    <a:pt x="1563" y="4527"/>
                  </a:lnTo>
                  <a:cubicBezTo>
                    <a:pt x="1377" y="4527"/>
                    <a:pt x="1237" y="4667"/>
                    <a:pt x="1237" y="4854"/>
                  </a:cubicBezTo>
                  <a:lnTo>
                    <a:pt x="1237" y="7491"/>
                  </a:lnTo>
                  <a:lnTo>
                    <a:pt x="608" y="7491"/>
                  </a:lnTo>
                  <a:lnTo>
                    <a:pt x="608" y="304"/>
                  </a:lnTo>
                  <a:cubicBezTo>
                    <a:pt x="608" y="140"/>
                    <a:pt x="468" y="0"/>
                    <a:pt x="30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2"/>
            <p:cNvSpPr/>
            <p:nvPr/>
          </p:nvSpPr>
          <p:spPr>
            <a:xfrm>
              <a:off x="3480766" y="1340060"/>
              <a:ext cx="154994" cy="115098"/>
            </a:xfrm>
            <a:custGeom>
              <a:avLst/>
              <a:gdLst/>
              <a:ahLst/>
              <a:cxnLst/>
              <a:rect l="l" t="t" r="r" b="b"/>
              <a:pathLst>
                <a:path w="5066" h="3762" extrusionOk="0">
                  <a:moveTo>
                    <a:pt x="3499" y="1"/>
                  </a:moveTo>
                  <a:cubicBezTo>
                    <a:pt x="3354" y="1"/>
                    <a:pt x="3216" y="91"/>
                    <a:pt x="3174" y="237"/>
                  </a:cubicBezTo>
                  <a:cubicBezTo>
                    <a:pt x="3127" y="402"/>
                    <a:pt x="3245" y="588"/>
                    <a:pt x="3407" y="611"/>
                  </a:cubicBezTo>
                  <a:lnTo>
                    <a:pt x="3945" y="751"/>
                  </a:lnTo>
                  <a:lnTo>
                    <a:pt x="187" y="3178"/>
                  </a:lnTo>
                  <a:cubicBezTo>
                    <a:pt x="47" y="3271"/>
                    <a:pt x="1" y="3458"/>
                    <a:pt x="94" y="3598"/>
                  </a:cubicBezTo>
                  <a:cubicBezTo>
                    <a:pt x="141" y="3691"/>
                    <a:pt x="258" y="3762"/>
                    <a:pt x="352" y="3762"/>
                  </a:cubicBezTo>
                  <a:cubicBezTo>
                    <a:pt x="421" y="3762"/>
                    <a:pt x="467" y="3738"/>
                    <a:pt x="514" y="3715"/>
                  </a:cubicBezTo>
                  <a:lnTo>
                    <a:pt x="4225" y="1311"/>
                  </a:lnTo>
                  <a:lnTo>
                    <a:pt x="4107" y="1802"/>
                  </a:lnTo>
                  <a:cubicBezTo>
                    <a:pt x="4061" y="1964"/>
                    <a:pt x="4178" y="2129"/>
                    <a:pt x="4341" y="2175"/>
                  </a:cubicBezTo>
                  <a:cubicBezTo>
                    <a:pt x="4369" y="2183"/>
                    <a:pt x="4398" y="2187"/>
                    <a:pt x="4426" y="2187"/>
                  </a:cubicBezTo>
                  <a:cubicBezTo>
                    <a:pt x="4558" y="2187"/>
                    <a:pt x="4676" y="2100"/>
                    <a:pt x="4714" y="1964"/>
                  </a:cubicBezTo>
                  <a:lnTo>
                    <a:pt x="5018" y="704"/>
                  </a:lnTo>
                  <a:cubicBezTo>
                    <a:pt x="5065" y="542"/>
                    <a:pt x="4972" y="378"/>
                    <a:pt x="4807" y="331"/>
                  </a:cubicBezTo>
                  <a:lnTo>
                    <a:pt x="3547" y="4"/>
                  </a:lnTo>
                  <a:cubicBezTo>
                    <a:pt x="3531" y="2"/>
                    <a:pt x="3515" y="1"/>
                    <a:pt x="34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10161;p77">
            <a:extLst>
              <a:ext uri="{FF2B5EF4-FFF2-40B4-BE49-F238E27FC236}">
                <a16:creationId xmlns:a16="http://schemas.microsoft.com/office/drawing/2014/main" id="{2F01D2F0-CA7E-0786-5511-6A853193F57A}"/>
              </a:ext>
            </a:extLst>
          </p:cNvPr>
          <p:cNvGrpSpPr/>
          <p:nvPr/>
        </p:nvGrpSpPr>
        <p:grpSpPr>
          <a:xfrm>
            <a:off x="4148659" y="1075348"/>
            <a:ext cx="700935" cy="706206"/>
            <a:chOff x="5355784" y="3834547"/>
            <a:chExt cx="299019" cy="297905"/>
          </a:xfrm>
        </p:grpSpPr>
        <p:sp>
          <p:nvSpPr>
            <p:cNvPr id="3" name="Google Shape;10162;p77">
              <a:extLst>
                <a:ext uri="{FF2B5EF4-FFF2-40B4-BE49-F238E27FC236}">
                  <a16:creationId xmlns:a16="http://schemas.microsoft.com/office/drawing/2014/main" id="{C8B3FD1F-53EC-7055-DBE5-C6CFF18F01A6}"/>
                </a:ext>
              </a:extLst>
            </p:cNvPr>
            <p:cNvSpPr/>
            <p:nvPr/>
          </p:nvSpPr>
          <p:spPr>
            <a:xfrm>
              <a:off x="5355784" y="3834547"/>
              <a:ext cx="299019" cy="297905"/>
            </a:xfrm>
            <a:custGeom>
              <a:avLst/>
              <a:gdLst/>
              <a:ahLst/>
              <a:cxnLst/>
              <a:rect l="l" t="t" r="r" b="b"/>
              <a:pathLst>
                <a:path w="9395" h="9360" extrusionOk="0">
                  <a:moveTo>
                    <a:pt x="3572" y="5454"/>
                  </a:moveTo>
                  <a:cubicBezTo>
                    <a:pt x="3679" y="5573"/>
                    <a:pt x="3786" y="5704"/>
                    <a:pt x="3929" y="5811"/>
                  </a:cubicBezTo>
                  <a:lnTo>
                    <a:pt x="3405" y="6335"/>
                  </a:lnTo>
                  <a:cubicBezTo>
                    <a:pt x="3393" y="6311"/>
                    <a:pt x="3393" y="6299"/>
                    <a:pt x="3382" y="6287"/>
                  </a:cubicBezTo>
                  <a:lnTo>
                    <a:pt x="3096" y="6002"/>
                  </a:lnTo>
                  <a:cubicBezTo>
                    <a:pt x="3084" y="5990"/>
                    <a:pt x="3060" y="5978"/>
                    <a:pt x="3048" y="5978"/>
                  </a:cubicBezTo>
                  <a:lnTo>
                    <a:pt x="3572" y="5454"/>
                  </a:lnTo>
                  <a:close/>
                  <a:moveTo>
                    <a:pt x="2748" y="6109"/>
                  </a:moveTo>
                  <a:cubicBezTo>
                    <a:pt x="2804" y="6109"/>
                    <a:pt x="2858" y="6133"/>
                    <a:pt x="2893" y="6180"/>
                  </a:cubicBezTo>
                  <a:lnTo>
                    <a:pt x="3179" y="6466"/>
                  </a:lnTo>
                  <a:cubicBezTo>
                    <a:pt x="3274" y="6573"/>
                    <a:pt x="3274" y="6704"/>
                    <a:pt x="3191" y="6788"/>
                  </a:cubicBezTo>
                  <a:lnTo>
                    <a:pt x="3036" y="6954"/>
                  </a:lnTo>
                  <a:lnTo>
                    <a:pt x="2429" y="6347"/>
                  </a:lnTo>
                  <a:lnTo>
                    <a:pt x="2584" y="6180"/>
                  </a:lnTo>
                  <a:cubicBezTo>
                    <a:pt x="2631" y="6133"/>
                    <a:pt x="2691" y="6109"/>
                    <a:pt x="2748" y="6109"/>
                  </a:cubicBezTo>
                  <a:close/>
                  <a:moveTo>
                    <a:pt x="2215" y="6549"/>
                  </a:moveTo>
                  <a:lnTo>
                    <a:pt x="2822" y="7169"/>
                  </a:lnTo>
                  <a:lnTo>
                    <a:pt x="965" y="9026"/>
                  </a:lnTo>
                  <a:cubicBezTo>
                    <a:pt x="923" y="9068"/>
                    <a:pt x="866" y="9088"/>
                    <a:pt x="810" y="9088"/>
                  </a:cubicBezTo>
                  <a:cubicBezTo>
                    <a:pt x="753" y="9088"/>
                    <a:pt x="697" y="9068"/>
                    <a:pt x="655" y="9026"/>
                  </a:cubicBezTo>
                  <a:lnTo>
                    <a:pt x="369" y="8740"/>
                  </a:lnTo>
                  <a:cubicBezTo>
                    <a:pt x="262" y="8657"/>
                    <a:pt x="262" y="8502"/>
                    <a:pt x="357" y="8419"/>
                  </a:cubicBezTo>
                  <a:lnTo>
                    <a:pt x="2215" y="6549"/>
                  </a:lnTo>
                  <a:close/>
                  <a:moveTo>
                    <a:pt x="6096" y="1"/>
                  </a:moveTo>
                  <a:cubicBezTo>
                    <a:pt x="3417" y="1"/>
                    <a:pt x="1869" y="3061"/>
                    <a:pt x="3441" y="5216"/>
                  </a:cubicBezTo>
                  <a:lnTo>
                    <a:pt x="2810" y="5835"/>
                  </a:lnTo>
                  <a:cubicBezTo>
                    <a:pt x="2798" y="5834"/>
                    <a:pt x="2786" y="5834"/>
                    <a:pt x="2774" y="5834"/>
                  </a:cubicBezTo>
                  <a:cubicBezTo>
                    <a:pt x="2643" y="5834"/>
                    <a:pt x="2516" y="5892"/>
                    <a:pt x="2429" y="5990"/>
                  </a:cubicBezTo>
                  <a:lnTo>
                    <a:pt x="191" y="8216"/>
                  </a:lnTo>
                  <a:cubicBezTo>
                    <a:pt x="0" y="8419"/>
                    <a:pt x="0" y="8728"/>
                    <a:pt x="191" y="8919"/>
                  </a:cubicBezTo>
                  <a:lnTo>
                    <a:pt x="465" y="9216"/>
                  </a:lnTo>
                  <a:cubicBezTo>
                    <a:pt x="560" y="9312"/>
                    <a:pt x="685" y="9359"/>
                    <a:pt x="810" y="9359"/>
                  </a:cubicBezTo>
                  <a:cubicBezTo>
                    <a:pt x="935" y="9359"/>
                    <a:pt x="1060" y="9312"/>
                    <a:pt x="1155" y="9216"/>
                  </a:cubicBezTo>
                  <a:lnTo>
                    <a:pt x="3120" y="7252"/>
                  </a:lnTo>
                  <a:lnTo>
                    <a:pt x="3393" y="6990"/>
                  </a:lnTo>
                  <a:cubicBezTo>
                    <a:pt x="3501" y="6883"/>
                    <a:pt x="3536" y="6752"/>
                    <a:pt x="3536" y="6597"/>
                  </a:cubicBezTo>
                  <a:lnTo>
                    <a:pt x="4167" y="5978"/>
                  </a:lnTo>
                  <a:cubicBezTo>
                    <a:pt x="4632" y="6299"/>
                    <a:pt x="5179" y="6526"/>
                    <a:pt x="5763" y="6573"/>
                  </a:cubicBezTo>
                  <a:lnTo>
                    <a:pt x="5775" y="6573"/>
                  </a:lnTo>
                  <a:cubicBezTo>
                    <a:pt x="5846" y="6573"/>
                    <a:pt x="5906" y="6514"/>
                    <a:pt x="5906" y="6454"/>
                  </a:cubicBezTo>
                  <a:cubicBezTo>
                    <a:pt x="5918" y="6371"/>
                    <a:pt x="5858" y="6299"/>
                    <a:pt x="5787" y="6299"/>
                  </a:cubicBezTo>
                  <a:cubicBezTo>
                    <a:pt x="5191" y="6240"/>
                    <a:pt x="4644" y="6002"/>
                    <a:pt x="4191" y="5645"/>
                  </a:cubicBezTo>
                  <a:cubicBezTo>
                    <a:pt x="1977" y="3847"/>
                    <a:pt x="3286" y="287"/>
                    <a:pt x="6096" y="287"/>
                  </a:cubicBezTo>
                  <a:cubicBezTo>
                    <a:pt x="7680" y="287"/>
                    <a:pt x="8942" y="1489"/>
                    <a:pt x="9108" y="3001"/>
                  </a:cubicBezTo>
                  <a:cubicBezTo>
                    <a:pt x="9119" y="3067"/>
                    <a:pt x="9170" y="3122"/>
                    <a:pt x="9233" y="3122"/>
                  </a:cubicBezTo>
                  <a:cubicBezTo>
                    <a:pt x="9239" y="3122"/>
                    <a:pt x="9245" y="3121"/>
                    <a:pt x="9251" y="3120"/>
                  </a:cubicBezTo>
                  <a:cubicBezTo>
                    <a:pt x="9335" y="3097"/>
                    <a:pt x="9394" y="3037"/>
                    <a:pt x="9370" y="2966"/>
                  </a:cubicBezTo>
                  <a:cubicBezTo>
                    <a:pt x="9216" y="1334"/>
                    <a:pt x="7823" y="1"/>
                    <a:pt x="609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0163;p77">
              <a:extLst>
                <a:ext uri="{FF2B5EF4-FFF2-40B4-BE49-F238E27FC236}">
                  <a16:creationId xmlns:a16="http://schemas.microsoft.com/office/drawing/2014/main" id="{05B9DF1B-3B52-E5C4-93B0-F48DF404AC3F}"/>
                </a:ext>
              </a:extLst>
            </p:cNvPr>
            <p:cNvSpPr/>
            <p:nvPr/>
          </p:nvSpPr>
          <p:spPr>
            <a:xfrm>
              <a:off x="5455054" y="3854280"/>
              <a:ext cx="179666" cy="171296"/>
            </a:xfrm>
            <a:custGeom>
              <a:avLst/>
              <a:gdLst/>
              <a:ahLst/>
              <a:cxnLst/>
              <a:rect l="l" t="t" r="r" b="b"/>
              <a:pathLst>
                <a:path w="5645" h="5382" extrusionOk="0">
                  <a:moveTo>
                    <a:pt x="2953" y="274"/>
                  </a:moveTo>
                  <a:cubicBezTo>
                    <a:pt x="4275" y="274"/>
                    <a:pt x="5358" y="1345"/>
                    <a:pt x="5358" y="2691"/>
                  </a:cubicBezTo>
                  <a:cubicBezTo>
                    <a:pt x="5358" y="4024"/>
                    <a:pt x="4275" y="5096"/>
                    <a:pt x="2953" y="5096"/>
                  </a:cubicBezTo>
                  <a:cubicBezTo>
                    <a:pt x="2322" y="5096"/>
                    <a:pt x="1715" y="4858"/>
                    <a:pt x="1239" y="4405"/>
                  </a:cubicBezTo>
                  <a:cubicBezTo>
                    <a:pt x="298" y="3465"/>
                    <a:pt x="298" y="1929"/>
                    <a:pt x="1239" y="976"/>
                  </a:cubicBezTo>
                  <a:cubicBezTo>
                    <a:pt x="1715" y="500"/>
                    <a:pt x="2322" y="274"/>
                    <a:pt x="2953" y="274"/>
                  </a:cubicBezTo>
                  <a:close/>
                  <a:moveTo>
                    <a:pt x="2958" y="0"/>
                  </a:moveTo>
                  <a:cubicBezTo>
                    <a:pt x="2269" y="0"/>
                    <a:pt x="1578" y="262"/>
                    <a:pt x="1048" y="786"/>
                  </a:cubicBezTo>
                  <a:cubicBezTo>
                    <a:pt x="1" y="1822"/>
                    <a:pt x="1" y="3536"/>
                    <a:pt x="1048" y="4596"/>
                  </a:cubicBezTo>
                  <a:cubicBezTo>
                    <a:pt x="1572" y="5120"/>
                    <a:pt x="2263" y="5382"/>
                    <a:pt x="2953" y="5382"/>
                  </a:cubicBezTo>
                  <a:cubicBezTo>
                    <a:pt x="4430" y="5370"/>
                    <a:pt x="5644" y="4179"/>
                    <a:pt x="5644" y="2691"/>
                  </a:cubicBezTo>
                  <a:cubicBezTo>
                    <a:pt x="5644" y="1977"/>
                    <a:pt x="5358" y="1286"/>
                    <a:pt x="4858" y="786"/>
                  </a:cubicBezTo>
                  <a:cubicBezTo>
                    <a:pt x="4335" y="262"/>
                    <a:pt x="3647" y="0"/>
                    <a:pt x="295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0164;p77">
              <a:extLst>
                <a:ext uri="{FF2B5EF4-FFF2-40B4-BE49-F238E27FC236}">
                  <a16:creationId xmlns:a16="http://schemas.microsoft.com/office/drawing/2014/main" id="{3A6655D1-088A-373A-5EB3-B985EE355138}"/>
                </a:ext>
              </a:extLst>
            </p:cNvPr>
            <p:cNvSpPr/>
            <p:nvPr/>
          </p:nvSpPr>
          <p:spPr>
            <a:xfrm>
              <a:off x="5508110" y="3886490"/>
              <a:ext cx="81510" cy="99302"/>
            </a:xfrm>
            <a:custGeom>
              <a:avLst/>
              <a:gdLst/>
              <a:ahLst/>
              <a:cxnLst/>
              <a:rect l="l" t="t" r="r" b="b"/>
              <a:pathLst>
                <a:path w="2561" h="3120" extrusionOk="0">
                  <a:moveTo>
                    <a:pt x="1286" y="262"/>
                  </a:moveTo>
                  <a:cubicBezTo>
                    <a:pt x="1596" y="262"/>
                    <a:pt x="1846" y="512"/>
                    <a:pt x="1846" y="834"/>
                  </a:cubicBezTo>
                  <a:cubicBezTo>
                    <a:pt x="1846" y="1143"/>
                    <a:pt x="1596" y="1393"/>
                    <a:pt x="1286" y="1393"/>
                  </a:cubicBezTo>
                  <a:cubicBezTo>
                    <a:pt x="977" y="1393"/>
                    <a:pt x="715" y="1143"/>
                    <a:pt x="715" y="834"/>
                  </a:cubicBezTo>
                  <a:cubicBezTo>
                    <a:pt x="739" y="512"/>
                    <a:pt x="977" y="262"/>
                    <a:pt x="1286" y="262"/>
                  </a:cubicBezTo>
                  <a:close/>
                  <a:moveTo>
                    <a:pt x="1703" y="1667"/>
                  </a:moveTo>
                  <a:cubicBezTo>
                    <a:pt x="2036" y="1667"/>
                    <a:pt x="2310" y="1929"/>
                    <a:pt x="2310" y="2274"/>
                  </a:cubicBezTo>
                  <a:lnTo>
                    <a:pt x="2310" y="2858"/>
                  </a:lnTo>
                  <a:lnTo>
                    <a:pt x="2001" y="2858"/>
                  </a:lnTo>
                  <a:lnTo>
                    <a:pt x="2001" y="2262"/>
                  </a:lnTo>
                  <a:cubicBezTo>
                    <a:pt x="2001" y="2179"/>
                    <a:pt x="1941" y="2119"/>
                    <a:pt x="1870" y="2119"/>
                  </a:cubicBezTo>
                  <a:cubicBezTo>
                    <a:pt x="1786" y="2119"/>
                    <a:pt x="1727" y="2179"/>
                    <a:pt x="1727" y="2262"/>
                  </a:cubicBezTo>
                  <a:lnTo>
                    <a:pt x="1727" y="2858"/>
                  </a:lnTo>
                  <a:lnTo>
                    <a:pt x="870" y="2858"/>
                  </a:lnTo>
                  <a:lnTo>
                    <a:pt x="870" y="2262"/>
                  </a:lnTo>
                  <a:cubicBezTo>
                    <a:pt x="870" y="2179"/>
                    <a:pt x="810" y="2119"/>
                    <a:pt x="727" y="2119"/>
                  </a:cubicBezTo>
                  <a:cubicBezTo>
                    <a:pt x="655" y="2119"/>
                    <a:pt x="596" y="2179"/>
                    <a:pt x="596" y="2262"/>
                  </a:cubicBezTo>
                  <a:lnTo>
                    <a:pt x="596" y="2858"/>
                  </a:lnTo>
                  <a:lnTo>
                    <a:pt x="298" y="2858"/>
                  </a:lnTo>
                  <a:lnTo>
                    <a:pt x="298" y="2274"/>
                  </a:lnTo>
                  <a:cubicBezTo>
                    <a:pt x="298" y="1929"/>
                    <a:pt x="572" y="1667"/>
                    <a:pt x="905" y="1667"/>
                  </a:cubicBezTo>
                  <a:close/>
                  <a:moveTo>
                    <a:pt x="1286" y="0"/>
                  </a:moveTo>
                  <a:cubicBezTo>
                    <a:pt x="822" y="0"/>
                    <a:pt x="453" y="369"/>
                    <a:pt x="453" y="834"/>
                  </a:cubicBezTo>
                  <a:cubicBezTo>
                    <a:pt x="453" y="1048"/>
                    <a:pt x="536" y="1262"/>
                    <a:pt x="691" y="1405"/>
                  </a:cubicBezTo>
                  <a:cubicBezTo>
                    <a:pt x="298" y="1500"/>
                    <a:pt x="1" y="1857"/>
                    <a:pt x="1" y="2274"/>
                  </a:cubicBezTo>
                  <a:lnTo>
                    <a:pt x="1" y="2858"/>
                  </a:lnTo>
                  <a:cubicBezTo>
                    <a:pt x="1" y="3000"/>
                    <a:pt x="120" y="3120"/>
                    <a:pt x="274" y="3120"/>
                  </a:cubicBezTo>
                  <a:lnTo>
                    <a:pt x="2298" y="3120"/>
                  </a:lnTo>
                  <a:cubicBezTo>
                    <a:pt x="2441" y="3120"/>
                    <a:pt x="2560" y="3000"/>
                    <a:pt x="2560" y="2858"/>
                  </a:cubicBezTo>
                  <a:lnTo>
                    <a:pt x="2560" y="2274"/>
                  </a:lnTo>
                  <a:cubicBezTo>
                    <a:pt x="2560" y="1857"/>
                    <a:pt x="2275" y="1500"/>
                    <a:pt x="1882" y="1405"/>
                  </a:cubicBezTo>
                  <a:cubicBezTo>
                    <a:pt x="2025" y="1262"/>
                    <a:pt x="2120" y="1048"/>
                    <a:pt x="2120" y="834"/>
                  </a:cubicBezTo>
                  <a:cubicBezTo>
                    <a:pt x="2120" y="369"/>
                    <a:pt x="1751" y="0"/>
                    <a:pt x="1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165;p77">
              <a:extLst>
                <a:ext uri="{FF2B5EF4-FFF2-40B4-BE49-F238E27FC236}">
                  <a16:creationId xmlns:a16="http://schemas.microsoft.com/office/drawing/2014/main" id="{8243124A-7641-2B62-D3F6-7E2AFC7B9334}"/>
                </a:ext>
              </a:extLst>
            </p:cNvPr>
            <p:cNvSpPr/>
            <p:nvPr/>
          </p:nvSpPr>
          <p:spPr>
            <a:xfrm>
              <a:off x="5554706" y="3945530"/>
              <a:ext cx="98952" cy="98251"/>
            </a:xfrm>
            <a:custGeom>
              <a:avLst/>
              <a:gdLst/>
              <a:ahLst/>
              <a:cxnLst/>
              <a:rect l="l" t="t" r="r" b="b"/>
              <a:pathLst>
                <a:path w="3109" h="3087" extrusionOk="0">
                  <a:moveTo>
                    <a:pt x="2959" y="1"/>
                  </a:moveTo>
                  <a:cubicBezTo>
                    <a:pt x="2892" y="1"/>
                    <a:pt x="2823" y="56"/>
                    <a:pt x="2823" y="122"/>
                  </a:cubicBezTo>
                  <a:cubicBezTo>
                    <a:pt x="2680" y="1550"/>
                    <a:pt x="1561" y="2669"/>
                    <a:pt x="132" y="2812"/>
                  </a:cubicBezTo>
                  <a:cubicBezTo>
                    <a:pt x="61" y="2824"/>
                    <a:pt x="1" y="2884"/>
                    <a:pt x="13" y="2967"/>
                  </a:cubicBezTo>
                  <a:cubicBezTo>
                    <a:pt x="13" y="3039"/>
                    <a:pt x="72" y="3086"/>
                    <a:pt x="144" y="3086"/>
                  </a:cubicBezTo>
                  <a:lnTo>
                    <a:pt x="168" y="3086"/>
                  </a:lnTo>
                  <a:cubicBezTo>
                    <a:pt x="1704" y="2931"/>
                    <a:pt x="2942" y="1717"/>
                    <a:pt x="3097" y="145"/>
                  </a:cubicBezTo>
                  <a:cubicBezTo>
                    <a:pt x="3109" y="74"/>
                    <a:pt x="3049" y="2"/>
                    <a:pt x="2978" y="2"/>
                  </a:cubicBezTo>
                  <a:cubicBezTo>
                    <a:pt x="2971" y="1"/>
                    <a:pt x="2965" y="1"/>
                    <a:pt x="29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9252;p76">
            <a:extLst>
              <a:ext uri="{FF2B5EF4-FFF2-40B4-BE49-F238E27FC236}">
                <a16:creationId xmlns:a16="http://schemas.microsoft.com/office/drawing/2014/main" id="{030E7F37-EE96-A345-B7F3-320C9BA34E81}"/>
              </a:ext>
            </a:extLst>
          </p:cNvPr>
          <p:cNvSpPr/>
          <p:nvPr/>
        </p:nvSpPr>
        <p:spPr>
          <a:xfrm>
            <a:off x="6817251" y="1166582"/>
            <a:ext cx="620141" cy="572700"/>
          </a:xfrm>
          <a:custGeom>
            <a:avLst/>
            <a:gdLst/>
            <a:ahLst/>
            <a:cxnLst/>
            <a:rect l="l" t="t" r="r" b="b"/>
            <a:pathLst>
              <a:path w="11658" h="11689" extrusionOk="0">
                <a:moveTo>
                  <a:pt x="10514" y="382"/>
                </a:moveTo>
                <a:cubicBezTo>
                  <a:pt x="10657" y="382"/>
                  <a:pt x="10812" y="441"/>
                  <a:pt x="10907" y="548"/>
                </a:cubicBezTo>
                <a:lnTo>
                  <a:pt x="11181" y="810"/>
                </a:lnTo>
                <a:cubicBezTo>
                  <a:pt x="11288" y="917"/>
                  <a:pt x="11348" y="1072"/>
                  <a:pt x="11348" y="1215"/>
                </a:cubicBezTo>
                <a:cubicBezTo>
                  <a:pt x="11348" y="1370"/>
                  <a:pt x="11288" y="1513"/>
                  <a:pt x="11181" y="1620"/>
                </a:cubicBezTo>
                <a:lnTo>
                  <a:pt x="10240" y="2560"/>
                </a:lnTo>
                <a:lnTo>
                  <a:pt x="9169" y="1489"/>
                </a:lnTo>
                <a:lnTo>
                  <a:pt x="10109" y="548"/>
                </a:lnTo>
                <a:cubicBezTo>
                  <a:pt x="10217" y="441"/>
                  <a:pt x="10359" y="382"/>
                  <a:pt x="10514" y="382"/>
                </a:cubicBezTo>
                <a:close/>
                <a:moveTo>
                  <a:pt x="8919" y="1715"/>
                </a:moveTo>
                <a:lnTo>
                  <a:pt x="9990" y="2799"/>
                </a:lnTo>
                <a:lnTo>
                  <a:pt x="6954" y="5823"/>
                </a:lnTo>
                <a:lnTo>
                  <a:pt x="5883" y="4751"/>
                </a:lnTo>
                <a:lnTo>
                  <a:pt x="8919" y="1715"/>
                </a:lnTo>
                <a:close/>
                <a:moveTo>
                  <a:pt x="1966" y="8668"/>
                </a:moveTo>
                <a:lnTo>
                  <a:pt x="3037" y="9740"/>
                </a:lnTo>
                <a:lnTo>
                  <a:pt x="2370" y="10419"/>
                </a:lnTo>
                <a:cubicBezTo>
                  <a:pt x="2335" y="10454"/>
                  <a:pt x="2281" y="10472"/>
                  <a:pt x="2227" y="10472"/>
                </a:cubicBezTo>
                <a:cubicBezTo>
                  <a:pt x="2174" y="10472"/>
                  <a:pt x="2120" y="10454"/>
                  <a:pt x="2085" y="10419"/>
                </a:cubicBezTo>
                <a:lnTo>
                  <a:pt x="1299" y="9621"/>
                </a:lnTo>
                <a:cubicBezTo>
                  <a:pt x="1215" y="9549"/>
                  <a:pt x="1215" y="9418"/>
                  <a:pt x="1299" y="9347"/>
                </a:cubicBezTo>
                <a:lnTo>
                  <a:pt x="1966" y="8668"/>
                </a:lnTo>
                <a:close/>
                <a:moveTo>
                  <a:pt x="1311" y="10133"/>
                </a:moveTo>
                <a:lnTo>
                  <a:pt x="1596" y="10407"/>
                </a:lnTo>
                <a:lnTo>
                  <a:pt x="1061" y="10942"/>
                </a:lnTo>
                <a:cubicBezTo>
                  <a:pt x="1019" y="10984"/>
                  <a:pt x="965" y="11005"/>
                  <a:pt x="913" y="11005"/>
                </a:cubicBezTo>
                <a:cubicBezTo>
                  <a:pt x="861" y="11005"/>
                  <a:pt x="811" y="10984"/>
                  <a:pt x="775" y="10942"/>
                </a:cubicBezTo>
                <a:cubicBezTo>
                  <a:pt x="703" y="10859"/>
                  <a:pt x="703" y="10740"/>
                  <a:pt x="775" y="10669"/>
                </a:cubicBezTo>
                <a:lnTo>
                  <a:pt x="1311" y="10133"/>
                </a:lnTo>
                <a:close/>
                <a:moveTo>
                  <a:pt x="10467" y="1"/>
                </a:moveTo>
                <a:cubicBezTo>
                  <a:pt x="10228" y="1"/>
                  <a:pt x="9990" y="84"/>
                  <a:pt x="9812" y="263"/>
                </a:cubicBezTo>
                <a:lnTo>
                  <a:pt x="8871" y="1203"/>
                </a:lnTo>
                <a:lnTo>
                  <a:pt x="8728" y="1048"/>
                </a:lnTo>
                <a:cubicBezTo>
                  <a:pt x="8687" y="1013"/>
                  <a:pt x="8642" y="995"/>
                  <a:pt x="8597" y="995"/>
                </a:cubicBezTo>
                <a:cubicBezTo>
                  <a:pt x="8553" y="995"/>
                  <a:pt x="8508" y="1013"/>
                  <a:pt x="8466" y="1048"/>
                </a:cubicBezTo>
                <a:cubicBezTo>
                  <a:pt x="8395" y="1120"/>
                  <a:pt x="8395" y="1227"/>
                  <a:pt x="8466" y="1310"/>
                </a:cubicBezTo>
                <a:lnTo>
                  <a:pt x="8621" y="1453"/>
                </a:lnTo>
                <a:lnTo>
                  <a:pt x="5037" y="5037"/>
                </a:lnTo>
                <a:cubicBezTo>
                  <a:pt x="4954" y="5120"/>
                  <a:pt x="4954" y="5216"/>
                  <a:pt x="5037" y="5299"/>
                </a:cubicBezTo>
                <a:cubicBezTo>
                  <a:pt x="5073" y="5335"/>
                  <a:pt x="5118" y="5352"/>
                  <a:pt x="5162" y="5352"/>
                </a:cubicBezTo>
                <a:cubicBezTo>
                  <a:pt x="5207" y="5352"/>
                  <a:pt x="5252" y="5335"/>
                  <a:pt x="5287" y="5299"/>
                </a:cubicBezTo>
                <a:lnTo>
                  <a:pt x="5597" y="4977"/>
                </a:lnTo>
                <a:lnTo>
                  <a:pt x="6668" y="6049"/>
                </a:lnTo>
                <a:cubicBezTo>
                  <a:pt x="6299" y="6525"/>
                  <a:pt x="6073" y="6978"/>
                  <a:pt x="5883" y="7382"/>
                </a:cubicBezTo>
                <a:cubicBezTo>
                  <a:pt x="5430" y="8287"/>
                  <a:pt x="5097" y="9002"/>
                  <a:pt x="3275" y="9526"/>
                </a:cubicBezTo>
                <a:lnTo>
                  <a:pt x="2156" y="8406"/>
                </a:lnTo>
                <a:lnTo>
                  <a:pt x="4597" y="5966"/>
                </a:lnTo>
                <a:cubicBezTo>
                  <a:pt x="4680" y="5894"/>
                  <a:pt x="4680" y="5787"/>
                  <a:pt x="4597" y="5716"/>
                </a:cubicBezTo>
                <a:cubicBezTo>
                  <a:pt x="4561" y="5674"/>
                  <a:pt x="4516" y="5653"/>
                  <a:pt x="4472" y="5653"/>
                </a:cubicBezTo>
                <a:cubicBezTo>
                  <a:pt x="4427" y="5653"/>
                  <a:pt x="4382" y="5674"/>
                  <a:pt x="4347" y="5716"/>
                </a:cubicBezTo>
                <a:lnTo>
                  <a:pt x="989" y="9073"/>
                </a:lnTo>
                <a:cubicBezTo>
                  <a:pt x="775" y="9287"/>
                  <a:pt x="775" y="9645"/>
                  <a:pt x="989" y="9847"/>
                </a:cubicBezTo>
                <a:lnTo>
                  <a:pt x="1001" y="9859"/>
                </a:lnTo>
                <a:lnTo>
                  <a:pt x="465" y="10395"/>
                </a:lnTo>
                <a:cubicBezTo>
                  <a:pt x="299" y="10561"/>
                  <a:pt x="251" y="10811"/>
                  <a:pt x="358" y="11026"/>
                </a:cubicBezTo>
                <a:lnTo>
                  <a:pt x="1" y="11383"/>
                </a:lnTo>
                <a:cubicBezTo>
                  <a:pt x="1" y="11454"/>
                  <a:pt x="1" y="11562"/>
                  <a:pt x="61" y="11633"/>
                </a:cubicBezTo>
                <a:cubicBezTo>
                  <a:pt x="92" y="11670"/>
                  <a:pt x="139" y="11688"/>
                  <a:pt x="187" y="11688"/>
                </a:cubicBezTo>
                <a:cubicBezTo>
                  <a:pt x="232" y="11688"/>
                  <a:pt x="276" y="11673"/>
                  <a:pt x="311" y="11645"/>
                </a:cubicBezTo>
                <a:lnTo>
                  <a:pt x="668" y="11288"/>
                </a:lnTo>
                <a:cubicBezTo>
                  <a:pt x="745" y="11326"/>
                  <a:pt x="827" y="11345"/>
                  <a:pt x="908" y="11345"/>
                </a:cubicBezTo>
                <a:cubicBezTo>
                  <a:pt x="1052" y="11345"/>
                  <a:pt x="1192" y="11287"/>
                  <a:pt x="1299" y="11181"/>
                </a:cubicBezTo>
                <a:lnTo>
                  <a:pt x="1835" y="10645"/>
                </a:lnTo>
                <a:cubicBezTo>
                  <a:pt x="1942" y="10752"/>
                  <a:pt x="2073" y="10811"/>
                  <a:pt x="2204" y="10811"/>
                </a:cubicBezTo>
                <a:cubicBezTo>
                  <a:pt x="2358" y="10811"/>
                  <a:pt x="2501" y="10752"/>
                  <a:pt x="2608" y="10645"/>
                </a:cubicBezTo>
                <a:lnTo>
                  <a:pt x="3370" y="9895"/>
                </a:lnTo>
                <a:cubicBezTo>
                  <a:pt x="5371" y="9335"/>
                  <a:pt x="5776" y="8502"/>
                  <a:pt x="6240" y="7549"/>
                </a:cubicBezTo>
                <a:cubicBezTo>
                  <a:pt x="6442" y="7121"/>
                  <a:pt x="6668" y="6656"/>
                  <a:pt x="7073" y="6180"/>
                </a:cubicBezTo>
                <a:lnTo>
                  <a:pt x="10228" y="3025"/>
                </a:lnTo>
                <a:lnTo>
                  <a:pt x="10526" y="3322"/>
                </a:lnTo>
                <a:lnTo>
                  <a:pt x="8407" y="5442"/>
                </a:lnTo>
                <a:cubicBezTo>
                  <a:pt x="8347" y="5501"/>
                  <a:pt x="8335" y="5608"/>
                  <a:pt x="8395" y="5680"/>
                </a:cubicBezTo>
                <a:cubicBezTo>
                  <a:pt x="8426" y="5717"/>
                  <a:pt x="8473" y="5735"/>
                  <a:pt x="8522" y="5735"/>
                </a:cubicBezTo>
                <a:cubicBezTo>
                  <a:pt x="8566" y="5735"/>
                  <a:pt x="8611" y="5720"/>
                  <a:pt x="8645" y="5692"/>
                </a:cubicBezTo>
                <a:lnTo>
                  <a:pt x="10883" y="3465"/>
                </a:lnTo>
                <a:cubicBezTo>
                  <a:pt x="10955" y="3382"/>
                  <a:pt x="10955" y="3287"/>
                  <a:pt x="10883" y="3203"/>
                </a:cubicBezTo>
                <a:lnTo>
                  <a:pt x="10455" y="2775"/>
                </a:lnTo>
                <a:lnTo>
                  <a:pt x="11383" y="1834"/>
                </a:lnTo>
                <a:cubicBezTo>
                  <a:pt x="11562" y="1656"/>
                  <a:pt x="11657" y="1441"/>
                  <a:pt x="11657" y="1179"/>
                </a:cubicBezTo>
                <a:cubicBezTo>
                  <a:pt x="11657" y="929"/>
                  <a:pt x="11562" y="703"/>
                  <a:pt x="11383" y="524"/>
                </a:cubicBezTo>
                <a:lnTo>
                  <a:pt x="11121" y="263"/>
                </a:lnTo>
                <a:cubicBezTo>
                  <a:pt x="10943" y="84"/>
                  <a:pt x="10717" y="1"/>
                  <a:pt x="10467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702;p77">
            <a:extLst>
              <a:ext uri="{FF2B5EF4-FFF2-40B4-BE49-F238E27FC236}">
                <a16:creationId xmlns:a16="http://schemas.microsoft.com/office/drawing/2014/main" id="{0DBDEC6D-567B-A859-0781-0ED6F60E9B31}"/>
              </a:ext>
            </a:extLst>
          </p:cNvPr>
          <p:cNvSpPr/>
          <p:nvPr/>
        </p:nvSpPr>
        <p:spPr>
          <a:xfrm>
            <a:off x="1716205" y="2817793"/>
            <a:ext cx="621779" cy="569262"/>
          </a:xfrm>
          <a:custGeom>
            <a:avLst/>
            <a:gdLst/>
            <a:ahLst/>
            <a:cxnLst/>
            <a:rect l="l" t="t" r="r" b="b"/>
            <a:pathLst>
              <a:path w="12550" h="11490" extrusionOk="0">
                <a:moveTo>
                  <a:pt x="4323" y="2143"/>
                </a:moveTo>
                <a:lnTo>
                  <a:pt x="4323" y="3215"/>
                </a:lnTo>
                <a:lnTo>
                  <a:pt x="3585" y="3215"/>
                </a:lnTo>
                <a:lnTo>
                  <a:pt x="3216" y="2143"/>
                </a:lnTo>
                <a:close/>
                <a:moveTo>
                  <a:pt x="5787" y="2143"/>
                </a:moveTo>
                <a:lnTo>
                  <a:pt x="5787" y="3215"/>
                </a:lnTo>
                <a:lnTo>
                  <a:pt x="4692" y="3215"/>
                </a:lnTo>
                <a:lnTo>
                  <a:pt x="4692" y="2143"/>
                </a:lnTo>
                <a:close/>
                <a:moveTo>
                  <a:pt x="7252" y="2143"/>
                </a:moveTo>
                <a:lnTo>
                  <a:pt x="7252" y="3215"/>
                </a:lnTo>
                <a:lnTo>
                  <a:pt x="6144" y="3215"/>
                </a:lnTo>
                <a:lnTo>
                  <a:pt x="6144" y="2143"/>
                </a:lnTo>
                <a:close/>
                <a:moveTo>
                  <a:pt x="8704" y="2143"/>
                </a:moveTo>
                <a:lnTo>
                  <a:pt x="8704" y="3215"/>
                </a:lnTo>
                <a:lnTo>
                  <a:pt x="7609" y="3215"/>
                </a:lnTo>
                <a:lnTo>
                  <a:pt x="7609" y="2143"/>
                </a:lnTo>
                <a:close/>
                <a:moveTo>
                  <a:pt x="10169" y="2143"/>
                </a:moveTo>
                <a:lnTo>
                  <a:pt x="10169" y="3215"/>
                </a:lnTo>
                <a:lnTo>
                  <a:pt x="9061" y="3215"/>
                </a:lnTo>
                <a:lnTo>
                  <a:pt x="9061" y="2143"/>
                </a:lnTo>
                <a:close/>
                <a:moveTo>
                  <a:pt x="11050" y="2143"/>
                </a:moveTo>
                <a:lnTo>
                  <a:pt x="10788" y="3215"/>
                </a:lnTo>
                <a:lnTo>
                  <a:pt x="10538" y="3215"/>
                </a:lnTo>
                <a:lnTo>
                  <a:pt x="10538" y="2143"/>
                </a:lnTo>
                <a:close/>
                <a:moveTo>
                  <a:pt x="10716" y="3572"/>
                </a:moveTo>
                <a:lnTo>
                  <a:pt x="10538" y="4334"/>
                </a:lnTo>
                <a:lnTo>
                  <a:pt x="10538" y="3572"/>
                </a:lnTo>
                <a:close/>
                <a:moveTo>
                  <a:pt x="4323" y="3572"/>
                </a:moveTo>
                <a:lnTo>
                  <a:pt x="4323" y="4680"/>
                </a:lnTo>
                <a:lnTo>
                  <a:pt x="4108" y="4680"/>
                </a:lnTo>
                <a:lnTo>
                  <a:pt x="3727" y="3572"/>
                </a:lnTo>
                <a:close/>
                <a:moveTo>
                  <a:pt x="5787" y="3572"/>
                </a:moveTo>
                <a:lnTo>
                  <a:pt x="5787" y="4680"/>
                </a:lnTo>
                <a:lnTo>
                  <a:pt x="4692" y="4680"/>
                </a:lnTo>
                <a:lnTo>
                  <a:pt x="4692" y="3572"/>
                </a:lnTo>
                <a:close/>
                <a:moveTo>
                  <a:pt x="7252" y="3572"/>
                </a:moveTo>
                <a:lnTo>
                  <a:pt x="7252" y="4680"/>
                </a:lnTo>
                <a:lnTo>
                  <a:pt x="6144" y="4680"/>
                </a:lnTo>
                <a:lnTo>
                  <a:pt x="6144" y="3572"/>
                </a:lnTo>
                <a:close/>
                <a:moveTo>
                  <a:pt x="8704" y="3572"/>
                </a:moveTo>
                <a:lnTo>
                  <a:pt x="8704" y="4680"/>
                </a:lnTo>
                <a:lnTo>
                  <a:pt x="7609" y="4680"/>
                </a:lnTo>
                <a:lnTo>
                  <a:pt x="7609" y="3572"/>
                </a:lnTo>
                <a:close/>
                <a:moveTo>
                  <a:pt x="10169" y="3572"/>
                </a:moveTo>
                <a:lnTo>
                  <a:pt x="10169" y="4680"/>
                </a:lnTo>
                <a:lnTo>
                  <a:pt x="9061" y="4680"/>
                </a:lnTo>
                <a:lnTo>
                  <a:pt x="9061" y="3572"/>
                </a:lnTo>
                <a:close/>
                <a:moveTo>
                  <a:pt x="4335" y="5037"/>
                </a:moveTo>
                <a:lnTo>
                  <a:pt x="4335" y="5275"/>
                </a:lnTo>
                <a:lnTo>
                  <a:pt x="4239" y="5037"/>
                </a:lnTo>
                <a:close/>
                <a:moveTo>
                  <a:pt x="5787" y="5037"/>
                </a:moveTo>
                <a:lnTo>
                  <a:pt x="5787" y="5894"/>
                </a:lnTo>
                <a:cubicBezTo>
                  <a:pt x="5706" y="5890"/>
                  <a:pt x="5631" y="5889"/>
                  <a:pt x="5561" y="5889"/>
                </a:cubicBezTo>
                <a:cubicBezTo>
                  <a:pt x="5443" y="5889"/>
                  <a:pt x="5341" y="5892"/>
                  <a:pt x="5248" y="5892"/>
                </a:cubicBezTo>
                <a:cubicBezTo>
                  <a:pt x="5036" y="5892"/>
                  <a:pt x="4874" y="5875"/>
                  <a:pt x="4692" y="5763"/>
                </a:cubicBezTo>
                <a:lnTo>
                  <a:pt x="4692" y="5037"/>
                </a:lnTo>
                <a:close/>
                <a:moveTo>
                  <a:pt x="7252" y="5037"/>
                </a:moveTo>
                <a:lnTo>
                  <a:pt x="7252" y="5894"/>
                </a:lnTo>
                <a:lnTo>
                  <a:pt x="6144" y="5894"/>
                </a:lnTo>
                <a:lnTo>
                  <a:pt x="6144" y="5037"/>
                </a:lnTo>
                <a:close/>
                <a:moveTo>
                  <a:pt x="8704" y="5037"/>
                </a:moveTo>
                <a:lnTo>
                  <a:pt x="8704" y="5894"/>
                </a:lnTo>
                <a:lnTo>
                  <a:pt x="7609" y="5894"/>
                </a:lnTo>
                <a:lnTo>
                  <a:pt x="7609" y="5037"/>
                </a:lnTo>
                <a:close/>
                <a:moveTo>
                  <a:pt x="10169" y="5037"/>
                </a:moveTo>
                <a:lnTo>
                  <a:pt x="10169" y="5894"/>
                </a:lnTo>
                <a:lnTo>
                  <a:pt x="9061" y="5894"/>
                </a:lnTo>
                <a:lnTo>
                  <a:pt x="9061" y="5037"/>
                </a:lnTo>
                <a:close/>
                <a:moveTo>
                  <a:pt x="4882" y="9240"/>
                </a:moveTo>
                <a:cubicBezTo>
                  <a:pt x="5406" y="9240"/>
                  <a:pt x="5823" y="9680"/>
                  <a:pt x="5823" y="10180"/>
                </a:cubicBezTo>
                <a:cubicBezTo>
                  <a:pt x="5823" y="10704"/>
                  <a:pt x="5406" y="11121"/>
                  <a:pt x="4882" y="11121"/>
                </a:cubicBezTo>
                <a:cubicBezTo>
                  <a:pt x="4359" y="11121"/>
                  <a:pt x="3942" y="10704"/>
                  <a:pt x="3942" y="10180"/>
                </a:cubicBezTo>
                <a:cubicBezTo>
                  <a:pt x="3942" y="9656"/>
                  <a:pt x="4359" y="9240"/>
                  <a:pt x="4882" y="9240"/>
                </a:cubicBezTo>
                <a:close/>
                <a:moveTo>
                  <a:pt x="9300" y="9240"/>
                </a:moveTo>
                <a:cubicBezTo>
                  <a:pt x="9823" y="9263"/>
                  <a:pt x="10240" y="9680"/>
                  <a:pt x="10240" y="10180"/>
                </a:cubicBezTo>
                <a:cubicBezTo>
                  <a:pt x="10240" y="10704"/>
                  <a:pt x="9823" y="11121"/>
                  <a:pt x="9300" y="11121"/>
                </a:cubicBezTo>
                <a:cubicBezTo>
                  <a:pt x="8788" y="11121"/>
                  <a:pt x="8371" y="10704"/>
                  <a:pt x="8371" y="10180"/>
                </a:cubicBezTo>
                <a:cubicBezTo>
                  <a:pt x="8371" y="9656"/>
                  <a:pt x="8788" y="9240"/>
                  <a:pt x="9300" y="9240"/>
                </a:cubicBezTo>
                <a:close/>
                <a:moveTo>
                  <a:pt x="668" y="0"/>
                </a:moveTo>
                <a:cubicBezTo>
                  <a:pt x="298" y="0"/>
                  <a:pt x="1" y="298"/>
                  <a:pt x="1" y="667"/>
                </a:cubicBezTo>
                <a:cubicBezTo>
                  <a:pt x="1" y="1048"/>
                  <a:pt x="298" y="1346"/>
                  <a:pt x="668" y="1346"/>
                </a:cubicBezTo>
                <a:lnTo>
                  <a:pt x="1489" y="1346"/>
                </a:lnTo>
                <a:lnTo>
                  <a:pt x="2513" y="4227"/>
                </a:lnTo>
                <a:cubicBezTo>
                  <a:pt x="2540" y="4299"/>
                  <a:pt x="2608" y="4351"/>
                  <a:pt x="2681" y="4351"/>
                </a:cubicBezTo>
                <a:cubicBezTo>
                  <a:pt x="2704" y="4351"/>
                  <a:pt x="2728" y="4346"/>
                  <a:pt x="2751" y="4334"/>
                </a:cubicBezTo>
                <a:cubicBezTo>
                  <a:pt x="2846" y="4299"/>
                  <a:pt x="2906" y="4203"/>
                  <a:pt x="2858" y="4096"/>
                </a:cubicBezTo>
                <a:cubicBezTo>
                  <a:pt x="1858" y="1262"/>
                  <a:pt x="1822" y="1143"/>
                  <a:pt x="1822" y="1143"/>
                </a:cubicBezTo>
                <a:cubicBezTo>
                  <a:pt x="1775" y="1048"/>
                  <a:pt x="1668" y="965"/>
                  <a:pt x="1549" y="965"/>
                </a:cubicBezTo>
                <a:lnTo>
                  <a:pt x="668" y="965"/>
                </a:lnTo>
                <a:cubicBezTo>
                  <a:pt x="513" y="965"/>
                  <a:pt x="370" y="834"/>
                  <a:pt x="370" y="667"/>
                </a:cubicBezTo>
                <a:cubicBezTo>
                  <a:pt x="370" y="500"/>
                  <a:pt x="513" y="369"/>
                  <a:pt x="668" y="369"/>
                </a:cubicBezTo>
                <a:lnTo>
                  <a:pt x="1549" y="369"/>
                </a:lnTo>
                <a:cubicBezTo>
                  <a:pt x="1906" y="369"/>
                  <a:pt x="2215" y="584"/>
                  <a:pt x="2370" y="905"/>
                </a:cubicBezTo>
                <a:cubicBezTo>
                  <a:pt x="2596" y="1524"/>
                  <a:pt x="3811" y="5001"/>
                  <a:pt x="4001" y="5525"/>
                </a:cubicBezTo>
                <a:cubicBezTo>
                  <a:pt x="4144" y="5894"/>
                  <a:pt x="4573" y="6251"/>
                  <a:pt x="5109" y="6251"/>
                </a:cubicBezTo>
                <a:lnTo>
                  <a:pt x="11717" y="6251"/>
                </a:lnTo>
                <a:cubicBezTo>
                  <a:pt x="11883" y="6251"/>
                  <a:pt x="12014" y="6382"/>
                  <a:pt x="12014" y="6549"/>
                </a:cubicBezTo>
                <a:cubicBezTo>
                  <a:pt x="12014" y="6715"/>
                  <a:pt x="11883" y="6846"/>
                  <a:pt x="11717" y="6846"/>
                </a:cubicBezTo>
                <a:lnTo>
                  <a:pt x="5109" y="6846"/>
                </a:lnTo>
                <a:cubicBezTo>
                  <a:pt x="4394" y="6846"/>
                  <a:pt x="3739" y="6418"/>
                  <a:pt x="3466" y="5763"/>
                </a:cubicBezTo>
                <a:lnTo>
                  <a:pt x="3096" y="4715"/>
                </a:lnTo>
                <a:cubicBezTo>
                  <a:pt x="3078" y="4652"/>
                  <a:pt x="3013" y="4603"/>
                  <a:pt x="2936" y="4603"/>
                </a:cubicBezTo>
                <a:cubicBezTo>
                  <a:pt x="2911" y="4603"/>
                  <a:pt x="2885" y="4608"/>
                  <a:pt x="2858" y="4620"/>
                </a:cubicBezTo>
                <a:cubicBezTo>
                  <a:pt x="2751" y="4656"/>
                  <a:pt x="2715" y="4751"/>
                  <a:pt x="2751" y="4858"/>
                </a:cubicBezTo>
                <a:cubicBezTo>
                  <a:pt x="3049" y="5596"/>
                  <a:pt x="3073" y="5942"/>
                  <a:pt x="3406" y="6406"/>
                </a:cubicBezTo>
                <a:lnTo>
                  <a:pt x="3013" y="7001"/>
                </a:lnTo>
                <a:cubicBezTo>
                  <a:pt x="2394" y="7894"/>
                  <a:pt x="2930" y="9097"/>
                  <a:pt x="3989" y="9240"/>
                </a:cubicBezTo>
                <a:cubicBezTo>
                  <a:pt x="3144" y="10049"/>
                  <a:pt x="3692" y="11490"/>
                  <a:pt x="4870" y="11490"/>
                </a:cubicBezTo>
                <a:cubicBezTo>
                  <a:pt x="6025" y="11490"/>
                  <a:pt x="6597" y="10061"/>
                  <a:pt x="5763" y="9251"/>
                </a:cubicBezTo>
                <a:lnTo>
                  <a:pt x="8383" y="9251"/>
                </a:lnTo>
                <a:cubicBezTo>
                  <a:pt x="7549" y="10061"/>
                  <a:pt x="8109" y="11490"/>
                  <a:pt x="9276" y="11490"/>
                </a:cubicBezTo>
                <a:cubicBezTo>
                  <a:pt x="10431" y="11490"/>
                  <a:pt x="11002" y="10061"/>
                  <a:pt x="10169" y="9251"/>
                </a:cubicBezTo>
                <a:lnTo>
                  <a:pt x="10407" y="9251"/>
                </a:lnTo>
                <a:cubicBezTo>
                  <a:pt x="10776" y="9251"/>
                  <a:pt x="11074" y="8954"/>
                  <a:pt x="11074" y="8585"/>
                </a:cubicBezTo>
                <a:cubicBezTo>
                  <a:pt x="11074" y="8216"/>
                  <a:pt x="10776" y="7918"/>
                  <a:pt x="10407" y="7918"/>
                </a:cubicBezTo>
                <a:lnTo>
                  <a:pt x="8788" y="7918"/>
                </a:lnTo>
                <a:cubicBezTo>
                  <a:pt x="8680" y="7918"/>
                  <a:pt x="8609" y="7989"/>
                  <a:pt x="8609" y="8097"/>
                </a:cubicBezTo>
                <a:cubicBezTo>
                  <a:pt x="8609" y="8204"/>
                  <a:pt x="8680" y="8275"/>
                  <a:pt x="8788" y="8275"/>
                </a:cubicBezTo>
                <a:lnTo>
                  <a:pt x="10431" y="8275"/>
                </a:lnTo>
                <a:cubicBezTo>
                  <a:pt x="10597" y="8275"/>
                  <a:pt x="10728" y="8406"/>
                  <a:pt x="10728" y="8573"/>
                </a:cubicBezTo>
                <a:cubicBezTo>
                  <a:pt x="10728" y="8740"/>
                  <a:pt x="10597" y="8871"/>
                  <a:pt x="10431" y="8871"/>
                </a:cubicBezTo>
                <a:lnTo>
                  <a:pt x="4204" y="8871"/>
                </a:lnTo>
                <a:cubicBezTo>
                  <a:pt x="3323" y="8871"/>
                  <a:pt x="2811" y="7882"/>
                  <a:pt x="3311" y="7168"/>
                </a:cubicBezTo>
                <a:lnTo>
                  <a:pt x="3668" y="6656"/>
                </a:lnTo>
                <a:cubicBezTo>
                  <a:pt x="3811" y="6787"/>
                  <a:pt x="3978" y="6906"/>
                  <a:pt x="4168" y="7001"/>
                </a:cubicBezTo>
                <a:lnTo>
                  <a:pt x="3799" y="7537"/>
                </a:lnTo>
                <a:cubicBezTo>
                  <a:pt x="3573" y="7847"/>
                  <a:pt x="3799" y="8275"/>
                  <a:pt x="4180" y="8275"/>
                </a:cubicBezTo>
                <a:lnTo>
                  <a:pt x="8085" y="8275"/>
                </a:lnTo>
                <a:cubicBezTo>
                  <a:pt x="8192" y="8275"/>
                  <a:pt x="8264" y="8204"/>
                  <a:pt x="8264" y="8097"/>
                </a:cubicBezTo>
                <a:cubicBezTo>
                  <a:pt x="8264" y="7989"/>
                  <a:pt x="8192" y="7918"/>
                  <a:pt x="8085" y="7918"/>
                </a:cubicBezTo>
                <a:lnTo>
                  <a:pt x="4180" y="7918"/>
                </a:lnTo>
                <a:cubicBezTo>
                  <a:pt x="4097" y="7918"/>
                  <a:pt x="4037" y="7811"/>
                  <a:pt x="4097" y="7739"/>
                </a:cubicBezTo>
                <a:lnTo>
                  <a:pt x="4513" y="7132"/>
                </a:lnTo>
                <a:cubicBezTo>
                  <a:pt x="4753" y="7201"/>
                  <a:pt x="4820" y="7217"/>
                  <a:pt x="5587" y="7217"/>
                </a:cubicBezTo>
                <a:cubicBezTo>
                  <a:pt x="6309" y="7217"/>
                  <a:pt x="7651" y="7202"/>
                  <a:pt x="10341" y="7202"/>
                </a:cubicBezTo>
                <a:cubicBezTo>
                  <a:pt x="10765" y="7202"/>
                  <a:pt x="11223" y="7203"/>
                  <a:pt x="11717" y="7204"/>
                </a:cubicBezTo>
                <a:cubicBezTo>
                  <a:pt x="12086" y="7204"/>
                  <a:pt x="12383" y="6906"/>
                  <a:pt x="12383" y="6537"/>
                </a:cubicBezTo>
                <a:cubicBezTo>
                  <a:pt x="12383" y="6168"/>
                  <a:pt x="12098" y="5894"/>
                  <a:pt x="11728" y="5894"/>
                </a:cubicBezTo>
                <a:lnTo>
                  <a:pt x="11538" y="5894"/>
                </a:lnTo>
                <a:lnTo>
                  <a:pt x="12383" y="2191"/>
                </a:lnTo>
                <a:cubicBezTo>
                  <a:pt x="12550" y="1489"/>
                  <a:pt x="12014" y="822"/>
                  <a:pt x="11300" y="822"/>
                </a:cubicBezTo>
                <a:lnTo>
                  <a:pt x="7752" y="822"/>
                </a:lnTo>
                <a:cubicBezTo>
                  <a:pt x="7657" y="822"/>
                  <a:pt x="7573" y="893"/>
                  <a:pt x="7573" y="1000"/>
                </a:cubicBezTo>
                <a:cubicBezTo>
                  <a:pt x="7573" y="1108"/>
                  <a:pt x="7657" y="1179"/>
                  <a:pt x="7752" y="1179"/>
                </a:cubicBezTo>
                <a:lnTo>
                  <a:pt x="11300" y="1179"/>
                </a:lnTo>
                <a:cubicBezTo>
                  <a:pt x="11788" y="1179"/>
                  <a:pt x="12145" y="1620"/>
                  <a:pt x="12026" y="2096"/>
                </a:cubicBezTo>
                <a:lnTo>
                  <a:pt x="11145" y="5894"/>
                </a:lnTo>
                <a:lnTo>
                  <a:pt x="10526" y="5894"/>
                </a:lnTo>
                <a:cubicBezTo>
                  <a:pt x="10609" y="5489"/>
                  <a:pt x="11300" y="2548"/>
                  <a:pt x="11419" y="2001"/>
                </a:cubicBezTo>
                <a:cubicBezTo>
                  <a:pt x="11443" y="1882"/>
                  <a:pt x="11359" y="1774"/>
                  <a:pt x="11240" y="1774"/>
                </a:cubicBezTo>
                <a:lnTo>
                  <a:pt x="3073" y="1774"/>
                </a:lnTo>
                <a:lnTo>
                  <a:pt x="2858" y="1167"/>
                </a:lnTo>
                <a:lnTo>
                  <a:pt x="7073" y="1167"/>
                </a:lnTo>
                <a:cubicBezTo>
                  <a:pt x="7180" y="1167"/>
                  <a:pt x="7252" y="1084"/>
                  <a:pt x="7252" y="989"/>
                </a:cubicBezTo>
                <a:cubicBezTo>
                  <a:pt x="7252" y="881"/>
                  <a:pt x="7180" y="810"/>
                  <a:pt x="7073" y="810"/>
                </a:cubicBezTo>
                <a:lnTo>
                  <a:pt x="2727" y="810"/>
                </a:lnTo>
                <a:cubicBezTo>
                  <a:pt x="2561" y="346"/>
                  <a:pt x="2096" y="0"/>
                  <a:pt x="1549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oogle Shape;9436;p77">
            <a:extLst>
              <a:ext uri="{FF2B5EF4-FFF2-40B4-BE49-F238E27FC236}">
                <a16:creationId xmlns:a16="http://schemas.microsoft.com/office/drawing/2014/main" id="{C90E50F0-EA5F-B00E-1605-B118ACF5F8AF}"/>
              </a:ext>
            </a:extLst>
          </p:cNvPr>
          <p:cNvGrpSpPr/>
          <p:nvPr/>
        </p:nvGrpSpPr>
        <p:grpSpPr>
          <a:xfrm>
            <a:off x="4245941" y="2856729"/>
            <a:ext cx="600969" cy="569261"/>
            <a:chOff x="1756921" y="1509739"/>
            <a:chExt cx="345997" cy="345997"/>
          </a:xfrm>
        </p:grpSpPr>
        <p:sp>
          <p:nvSpPr>
            <p:cNvPr id="10" name="Google Shape;9437;p77">
              <a:extLst>
                <a:ext uri="{FF2B5EF4-FFF2-40B4-BE49-F238E27FC236}">
                  <a16:creationId xmlns:a16="http://schemas.microsoft.com/office/drawing/2014/main" id="{812A6CBC-CCA1-752E-D42E-8D68BB637954}"/>
                </a:ext>
              </a:extLst>
            </p:cNvPr>
            <p:cNvSpPr/>
            <p:nvPr/>
          </p:nvSpPr>
          <p:spPr>
            <a:xfrm>
              <a:off x="1756921" y="1509739"/>
              <a:ext cx="345997" cy="345997"/>
            </a:xfrm>
            <a:custGeom>
              <a:avLst/>
              <a:gdLst/>
              <a:ahLst/>
              <a:cxnLst/>
              <a:rect l="l" t="t" r="r" b="b"/>
              <a:pathLst>
                <a:path w="10871" h="10871" extrusionOk="0">
                  <a:moveTo>
                    <a:pt x="5442" y="0"/>
                  </a:moveTo>
                  <a:cubicBezTo>
                    <a:pt x="3977" y="0"/>
                    <a:pt x="2620" y="572"/>
                    <a:pt x="1596" y="1596"/>
                  </a:cubicBezTo>
                  <a:cubicBezTo>
                    <a:pt x="572" y="2620"/>
                    <a:pt x="1" y="3989"/>
                    <a:pt x="1" y="5441"/>
                  </a:cubicBezTo>
                  <a:cubicBezTo>
                    <a:pt x="1" y="6882"/>
                    <a:pt x="572" y="8251"/>
                    <a:pt x="1596" y="9275"/>
                  </a:cubicBezTo>
                  <a:cubicBezTo>
                    <a:pt x="2620" y="10299"/>
                    <a:pt x="3989" y="10871"/>
                    <a:pt x="5442" y="10871"/>
                  </a:cubicBezTo>
                  <a:cubicBezTo>
                    <a:pt x="6882" y="10871"/>
                    <a:pt x="8252" y="10299"/>
                    <a:pt x="9276" y="9275"/>
                  </a:cubicBezTo>
                  <a:cubicBezTo>
                    <a:pt x="10299" y="8251"/>
                    <a:pt x="10871" y="6882"/>
                    <a:pt x="10871" y="5441"/>
                  </a:cubicBezTo>
                  <a:cubicBezTo>
                    <a:pt x="10871" y="5346"/>
                    <a:pt x="10871" y="5263"/>
                    <a:pt x="10859" y="5156"/>
                  </a:cubicBezTo>
                  <a:cubicBezTo>
                    <a:pt x="10859" y="5060"/>
                    <a:pt x="10788" y="5001"/>
                    <a:pt x="10692" y="5001"/>
                  </a:cubicBezTo>
                  <a:cubicBezTo>
                    <a:pt x="10609" y="5001"/>
                    <a:pt x="10549" y="5084"/>
                    <a:pt x="10549" y="5168"/>
                  </a:cubicBezTo>
                  <a:lnTo>
                    <a:pt x="10549" y="5441"/>
                  </a:lnTo>
                  <a:cubicBezTo>
                    <a:pt x="10549" y="6811"/>
                    <a:pt x="10014" y="8085"/>
                    <a:pt x="9037" y="9049"/>
                  </a:cubicBezTo>
                  <a:cubicBezTo>
                    <a:pt x="8073" y="10025"/>
                    <a:pt x="6787" y="10561"/>
                    <a:pt x="5418" y="10561"/>
                  </a:cubicBezTo>
                  <a:cubicBezTo>
                    <a:pt x="4061" y="10561"/>
                    <a:pt x="2775" y="10025"/>
                    <a:pt x="1810" y="9049"/>
                  </a:cubicBezTo>
                  <a:cubicBezTo>
                    <a:pt x="834" y="8085"/>
                    <a:pt x="298" y="6811"/>
                    <a:pt x="298" y="5441"/>
                  </a:cubicBezTo>
                  <a:cubicBezTo>
                    <a:pt x="298" y="4072"/>
                    <a:pt x="834" y="2786"/>
                    <a:pt x="1810" y="1822"/>
                  </a:cubicBezTo>
                  <a:cubicBezTo>
                    <a:pt x="2775" y="858"/>
                    <a:pt x="4061" y="322"/>
                    <a:pt x="5418" y="322"/>
                  </a:cubicBezTo>
                  <a:cubicBezTo>
                    <a:pt x="6632" y="322"/>
                    <a:pt x="7799" y="750"/>
                    <a:pt x="8728" y="1524"/>
                  </a:cubicBezTo>
                  <a:cubicBezTo>
                    <a:pt x="9633" y="2298"/>
                    <a:pt x="10264" y="3358"/>
                    <a:pt x="10466" y="4513"/>
                  </a:cubicBezTo>
                  <a:cubicBezTo>
                    <a:pt x="10476" y="4594"/>
                    <a:pt x="10547" y="4649"/>
                    <a:pt x="10612" y="4649"/>
                  </a:cubicBezTo>
                  <a:cubicBezTo>
                    <a:pt x="10623" y="4649"/>
                    <a:pt x="10634" y="4647"/>
                    <a:pt x="10645" y="4644"/>
                  </a:cubicBezTo>
                  <a:cubicBezTo>
                    <a:pt x="10740" y="4632"/>
                    <a:pt x="10800" y="4548"/>
                    <a:pt x="10776" y="4465"/>
                  </a:cubicBezTo>
                  <a:cubicBezTo>
                    <a:pt x="10561" y="3239"/>
                    <a:pt x="9907" y="2108"/>
                    <a:pt x="8930" y="1286"/>
                  </a:cubicBezTo>
                  <a:cubicBezTo>
                    <a:pt x="7954" y="465"/>
                    <a:pt x="6716" y="0"/>
                    <a:pt x="544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438;p77">
              <a:extLst>
                <a:ext uri="{FF2B5EF4-FFF2-40B4-BE49-F238E27FC236}">
                  <a16:creationId xmlns:a16="http://schemas.microsoft.com/office/drawing/2014/main" id="{9674C2F3-0B77-35A6-32AF-50860A403F22}"/>
                </a:ext>
              </a:extLst>
            </p:cNvPr>
            <p:cNvSpPr/>
            <p:nvPr/>
          </p:nvSpPr>
          <p:spPr>
            <a:xfrm>
              <a:off x="1781937" y="1535488"/>
              <a:ext cx="295614" cy="295614"/>
            </a:xfrm>
            <a:custGeom>
              <a:avLst/>
              <a:gdLst/>
              <a:ahLst/>
              <a:cxnLst/>
              <a:rect l="l" t="t" r="r" b="b"/>
              <a:pathLst>
                <a:path w="9288" h="9288" extrusionOk="0">
                  <a:moveTo>
                    <a:pt x="4644" y="1"/>
                  </a:moveTo>
                  <a:cubicBezTo>
                    <a:pt x="3989" y="1"/>
                    <a:pt x="3346" y="132"/>
                    <a:pt x="2751" y="406"/>
                  </a:cubicBezTo>
                  <a:cubicBezTo>
                    <a:pt x="2167" y="656"/>
                    <a:pt x="1667" y="1025"/>
                    <a:pt x="1227" y="1489"/>
                  </a:cubicBezTo>
                  <a:cubicBezTo>
                    <a:pt x="1167" y="1549"/>
                    <a:pt x="1167" y="1656"/>
                    <a:pt x="1251" y="1715"/>
                  </a:cubicBezTo>
                  <a:cubicBezTo>
                    <a:pt x="1278" y="1743"/>
                    <a:pt x="1313" y="1757"/>
                    <a:pt x="1348" y="1757"/>
                  </a:cubicBezTo>
                  <a:cubicBezTo>
                    <a:pt x="1390" y="1757"/>
                    <a:pt x="1433" y="1737"/>
                    <a:pt x="1465" y="1692"/>
                  </a:cubicBezTo>
                  <a:cubicBezTo>
                    <a:pt x="1870" y="1263"/>
                    <a:pt x="2346" y="918"/>
                    <a:pt x="2882" y="680"/>
                  </a:cubicBezTo>
                  <a:cubicBezTo>
                    <a:pt x="3429" y="430"/>
                    <a:pt x="4025" y="310"/>
                    <a:pt x="4644" y="310"/>
                  </a:cubicBezTo>
                  <a:cubicBezTo>
                    <a:pt x="7025" y="310"/>
                    <a:pt x="8966" y="2239"/>
                    <a:pt x="8966" y="4644"/>
                  </a:cubicBezTo>
                  <a:cubicBezTo>
                    <a:pt x="8966" y="7037"/>
                    <a:pt x="7037" y="8978"/>
                    <a:pt x="4644" y="8978"/>
                  </a:cubicBezTo>
                  <a:cubicBezTo>
                    <a:pt x="2263" y="8978"/>
                    <a:pt x="310" y="7037"/>
                    <a:pt x="310" y="4644"/>
                  </a:cubicBezTo>
                  <a:cubicBezTo>
                    <a:pt x="310" y="3799"/>
                    <a:pt x="560" y="2966"/>
                    <a:pt x="1024" y="2263"/>
                  </a:cubicBezTo>
                  <a:cubicBezTo>
                    <a:pt x="1084" y="2192"/>
                    <a:pt x="1072" y="2084"/>
                    <a:pt x="989" y="2037"/>
                  </a:cubicBezTo>
                  <a:cubicBezTo>
                    <a:pt x="963" y="2020"/>
                    <a:pt x="933" y="2012"/>
                    <a:pt x="904" y="2012"/>
                  </a:cubicBezTo>
                  <a:cubicBezTo>
                    <a:pt x="850" y="2012"/>
                    <a:pt x="797" y="2038"/>
                    <a:pt x="774" y="2084"/>
                  </a:cubicBezTo>
                  <a:cubicBezTo>
                    <a:pt x="262" y="2846"/>
                    <a:pt x="0" y="3716"/>
                    <a:pt x="0" y="4644"/>
                  </a:cubicBezTo>
                  <a:cubicBezTo>
                    <a:pt x="0" y="5883"/>
                    <a:pt x="477" y="7049"/>
                    <a:pt x="1346" y="7930"/>
                  </a:cubicBezTo>
                  <a:cubicBezTo>
                    <a:pt x="2227" y="8811"/>
                    <a:pt x="3394" y="9288"/>
                    <a:pt x="4644" y="9288"/>
                  </a:cubicBezTo>
                  <a:cubicBezTo>
                    <a:pt x="5894" y="9288"/>
                    <a:pt x="7049" y="8811"/>
                    <a:pt x="7930" y="7930"/>
                  </a:cubicBezTo>
                  <a:cubicBezTo>
                    <a:pt x="8811" y="7049"/>
                    <a:pt x="9287" y="5894"/>
                    <a:pt x="9287" y="4644"/>
                  </a:cubicBezTo>
                  <a:cubicBezTo>
                    <a:pt x="9287" y="3394"/>
                    <a:pt x="8811" y="2227"/>
                    <a:pt x="7930" y="1346"/>
                  </a:cubicBezTo>
                  <a:cubicBezTo>
                    <a:pt x="7049" y="477"/>
                    <a:pt x="5894" y="1"/>
                    <a:pt x="4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39;p77">
              <a:extLst>
                <a:ext uri="{FF2B5EF4-FFF2-40B4-BE49-F238E27FC236}">
                  <a16:creationId xmlns:a16="http://schemas.microsoft.com/office/drawing/2014/main" id="{9B248C6B-3A33-F4B7-A8C1-E2FF11AD9A97}"/>
                </a:ext>
              </a:extLst>
            </p:cNvPr>
            <p:cNvSpPr/>
            <p:nvPr/>
          </p:nvSpPr>
          <p:spPr>
            <a:xfrm>
              <a:off x="1806954" y="1677980"/>
              <a:ext cx="17441" cy="10630"/>
            </a:xfrm>
            <a:custGeom>
              <a:avLst/>
              <a:gdLst/>
              <a:ahLst/>
              <a:cxnLst/>
              <a:rect l="l" t="t" r="r" b="b"/>
              <a:pathLst>
                <a:path w="548" h="334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381" y="334"/>
                  </a:lnTo>
                  <a:cubicBezTo>
                    <a:pt x="476" y="334"/>
                    <a:pt x="548" y="251"/>
                    <a:pt x="548" y="167"/>
                  </a:cubicBezTo>
                  <a:cubicBezTo>
                    <a:pt x="548" y="72"/>
                    <a:pt x="476" y="1"/>
                    <a:pt x="3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440;p77">
              <a:extLst>
                <a:ext uri="{FF2B5EF4-FFF2-40B4-BE49-F238E27FC236}">
                  <a16:creationId xmlns:a16="http://schemas.microsoft.com/office/drawing/2014/main" id="{7361F6AE-F0A0-B6CC-5A0F-05A369F53BD8}"/>
                </a:ext>
              </a:extLst>
            </p:cNvPr>
            <p:cNvSpPr/>
            <p:nvPr/>
          </p:nvSpPr>
          <p:spPr>
            <a:xfrm>
              <a:off x="1924429" y="1560122"/>
              <a:ext cx="128106" cy="128488"/>
            </a:xfrm>
            <a:custGeom>
              <a:avLst/>
              <a:gdLst/>
              <a:ahLst/>
              <a:cxnLst/>
              <a:rect l="l" t="t" r="r" b="b"/>
              <a:pathLst>
                <a:path w="4025" h="4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3870"/>
                  </a:lnTo>
                  <a:cubicBezTo>
                    <a:pt x="0" y="3954"/>
                    <a:pt x="72" y="4037"/>
                    <a:pt x="155" y="4037"/>
                  </a:cubicBezTo>
                  <a:lnTo>
                    <a:pt x="3870" y="4037"/>
                  </a:lnTo>
                  <a:cubicBezTo>
                    <a:pt x="3953" y="4037"/>
                    <a:pt x="4024" y="3954"/>
                    <a:pt x="4024" y="3870"/>
                  </a:cubicBezTo>
                  <a:cubicBezTo>
                    <a:pt x="4024" y="3775"/>
                    <a:pt x="3953" y="3704"/>
                    <a:pt x="3870" y="3704"/>
                  </a:cubicBezTo>
                  <a:lnTo>
                    <a:pt x="322" y="3704"/>
                  </a:lnTo>
                  <a:lnTo>
                    <a:pt x="322" y="167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41;p77">
              <a:extLst>
                <a:ext uri="{FF2B5EF4-FFF2-40B4-BE49-F238E27FC236}">
                  <a16:creationId xmlns:a16="http://schemas.microsoft.com/office/drawing/2014/main" id="{34044CF4-5FE5-00F2-BF0A-4C06720B81EF}"/>
                </a:ext>
              </a:extLst>
            </p:cNvPr>
            <p:cNvSpPr/>
            <p:nvPr/>
          </p:nvSpPr>
          <p:spPr>
            <a:xfrm>
              <a:off x="1924811" y="1788644"/>
              <a:ext cx="10630" cy="17823"/>
            </a:xfrm>
            <a:custGeom>
              <a:avLst/>
              <a:gdLst/>
              <a:ahLst/>
              <a:cxnLst/>
              <a:rect l="l" t="t" r="r" b="b"/>
              <a:pathLst>
                <a:path w="334" h="560" extrusionOk="0">
                  <a:moveTo>
                    <a:pt x="167" y="0"/>
                  </a:moveTo>
                  <a:cubicBezTo>
                    <a:pt x="71" y="0"/>
                    <a:pt x="0" y="84"/>
                    <a:pt x="0" y="167"/>
                  </a:cubicBezTo>
                  <a:lnTo>
                    <a:pt x="0" y="393"/>
                  </a:lnTo>
                  <a:cubicBezTo>
                    <a:pt x="0" y="488"/>
                    <a:pt x="71" y="560"/>
                    <a:pt x="167" y="560"/>
                  </a:cubicBezTo>
                  <a:cubicBezTo>
                    <a:pt x="250" y="560"/>
                    <a:pt x="333" y="488"/>
                    <a:pt x="333" y="393"/>
                  </a:cubicBezTo>
                  <a:lnTo>
                    <a:pt x="333" y="167"/>
                  </a:lnTo>
                  <a:cubicBezTo>
                    <a:pt x="333" y="84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442;p77">
              <a:extLst>
                <a:ext uri="{FF2B5EF4-FFF2-40B4-BE49-F238E27FC236}">
                  <a16:creationId xmlns:a16="http://schemas.microsoft.com/office/drawing/2014/main" id="{4D9DF8D3-B7E4-3FED-F4BF-374C828E76DF}"/>
                </a:ext>
              </a:extLst>
            </p:cNvPr>
            <p:cNvSpPr/>
            <p:nvPr/>
          </p:nvSpPr>
          <p:spPr>
            <a:xfrm>
              <a:off x="1841423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2" y="0"/>
                    <a:pt x="90" y="15"/>
                    <a:pt x="60" y="45"/>
                  </a:cubicBezTo>
                  <a:cubicBezTo>
                    <a:pt x="1" y="104"/>
                    <a:pt x="1" y="212"/>
                    <a:pt x="60" y="259"/>
                  </a:cubicBezTo>
                  <a:lnTo>
                    <a:pt x="215" y="426"/>
                  </a:lnTo>
                  <a:cubicBezTo>
                    <a:pt x="239" y="462"/>
                    <a:pt x="286" y="474"/>
                    <a:pt x="334" y="474"/>
                  </a:cubicBezTo>
                  <a:cubicBezTo>
                    <a:pt x="370" y="474"/>
                    <a:pt x="405" y="462"/>
                    <a:pt x="453" y="426"/>
                  </a:cubicBezTo>
                  <a:cubicBezTo>
                    <a:pt x="513" y="366"/>
                    <a:pt x="513" y="259"/>
                    <a:pt x="453" y="212"/>
                  </a:cubicBezTo>
                  <a:lnTo>
                    <a:pt x="286" y="45"/>
                  </a:lnTo>
                  <a:cubicBezTo>
                    <a:pt x="257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443;p77">
              <a:extLst>
                <a:ext uri="{FF2B5EF4-FFF2-40B4-BE49-F238E27FC236}">
                  <a16:creationId xmlns:a16="http://schemas.microsoft.com/office/drawing/2014/main" id="{F1228985-184D-AD35-65C8-535FA4AF7561}"/>
                </a:ext>
              </a:extLst>
            </p:cNvPr>
            <p:cNvSpPr/>
            <p:nvPr/>
          </p:nvSpPr>
          <p:spPr>
            <a:xfrm>
              <a:off x="2002470" y="1756243"/>
              <a:ext cx="16709" cy="15755"/>
            </a:xfrm>
            <a:custGeom>
              <a:avLst/>
              <a:gdLst/>
              <a:ahLst/>
              <a:cxnLst/>
              <a:rect l="l" t="t" r="r" b="b"/>
              <a:pathLst>
                <a:path w="525" h="495" extrusionOk="0">
                  <a:moveTo>
                    <a:pt x="175" y="0"/>
                  </a:moveTo>
                  <a:cubicBezTo>
                    <a:pt x="132" y="0"/>
                    <a:pt x="90" y="18"/>
                    <a:pt x="60" y="54"/>
                  </a:cubicBezTo>
                  <a:cubicBezTo>
                    <a:pt x="1" y="113"/>
                    <a:pt x="1" y="221"/>
                    <a:pt x="60" y="280"/>
                  </a:cubicBezTo>
                  <a:lnTo>
                    <a:pt x="227" y="447"/>
                  </a:lnTo>
                  <a:cubicBezTo>
                    <a:pt x="251" y="471"/>
                    <a:pt x="298" y="494"/>
                    <a:pt x="346" y="494"/>
                  </a:cubicBezTo>
                  <a:cubicBezTo>
                    <a:pt x="394" y="494"/>
                    <a:pt x="418" y="471"/>
                    <a:pt x="465" y="447"/>
                  </a:cubicBezTo>
                  <a:cubicBezTo>
                    <a:pt x="525" y="387"/>
                    <a:pt x="525" y="280"/>
                    <a:pt x="465" y="221"/>
                  </a:cubicBezTo>
                  <a:lnTo>
                    <a:pt x="298" y="54"/>
                  </a:lnTo>
                  <a:cubicBezTo>
                    <a:pt x="263" y="18"/>
                    <a:pt x="218" y="0"/>
                    <a:pt x="1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444;p77">
              <a:extLst>
                <a:ext uri="{FF2B5EF4-FFF2-40B4-BE49-F238E27FC236}">
                  <a16:creationId xmlns:a16="http://schemas.microsoft.com/office/drawing/2014/main" id="{3B54E073-0BEA-7749-FA7A-5BF8AE3E4D98}"/>
                </a:ext>
              </a:extLst>
            </p:cNvPr>
            <p:cNvSpPr/>
            <p:nvPr/>
          </p:nvSpPr>
          <p:spPr>
            <a:xfrm>
              <a:off x="2002470" y="1594719"/>
              <a:ext cx="16328" cy="15086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7" y="15"/>
                    <a:pt x="227" y="45"/>
                  </a:cubicBezTo>
                  <a:lnTo>
                    <a:pt x="60" y="212"/>
                  </a:lnTo>
                  <a:cubicBezTo>
                    <a:pt x="1" y="259"/>
                    <a:pt x="1" y="366"/>
                    <a:pt x="60" y="426"/>
                  </a:cubicBezTo>
                  <a:cubicBezTo>
                    <a:pt x="96" y="462"/>
                    <a:pt x="132" y="474"/>
                    <a:pt x="179" y="474"/>
                  </a:cubicBezTo>
                  <a:cubicBezTo>
                    <a:pt x="227" y="474"/>
                    <a:pt x="251" y="462"/>
                    <a:pt x="287" y="426"/>
                  </a:cubicBezTo>
                  <a:lnTo>
                    <a:pt x="453" y="259"/>
                  </a:lnTo>
                  <a:cubicBezTo>
                    <a:pt x="513" y="212"/>
                    <a:pt x="513" y="104"/>
                    <a:pt x="453" y="45"/>
                  </a:cubicBezTo>
                  <a:cubicBezTo>
                    <a:pt x="423" y="15"/>
                    <a:pt x="382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445;p77">
              <a:extLst>
                <a:ext uri="{FF2B5EF4-FFF2-40B4-BE49-F238E27FC236}">
                  <a16:creationId xmlns:a16="http://schemas.microsoft.com/office/drawing/2014/main" id="{066C2955-6520-3143-884F-B8587D018F0C}"/>
                </a:ext>
              </a:extLst>
            </p:cNvPr>
            <p:cNvSpPr/>
            <p:nvPr/>
          </p:nvSpPr>
          <p:spPr>
            <a:xfrm>
              <a:off x="1841041" y="1756530"/>
              <a:ext cx="16709" cy="15468"/>
            </a:xfrm>
            <a:custGeom>
              <a:avLst/>
              <a:gdLst/>
              <a:ahLst/>
              <a:cxnLst/>
              <a:rect l="l" t="t" r="r" b="b"/>
              <a:pathLst>
                <a:path w="525" h="486" extrusionOk="0">
                  <a:moveTo>
                    <a:pt x="352" y="0"/>
                  </a:moveTo>
                  <a:cubicBezTo>
                    <a:pt x="310" y="0"/>
                    <a:pt x="269" y="15"/>
                    <a:pt x="239" y="45"/>
                  </a:cubicBezTo>
                  <a:lnTo>
                    <a:pt x="72" y="212"/>
                  </a:lnTo>
                  <a:cubicBezTo>
                    <a:pt x="1" y="271"/>
                    <a:pt x="1" y="354"/>
                    <a:pt x="60" y="438"/>
                  </a:cubicBezTo>
                  <a:cubicBezTo>
                    <a:pt x="84" y="462"/>
                    <a:pt x="132" y="485"/>
                    <a:pt x="179" y="485"/>
                  </a:cubicBezTo>
                  <a:cubicBezTo>
                    <a:pt x="227" y="485"/>
                    <a:pt x="251" y="462"/>
                    <a:pt x="298" y="438"/>
                  </a:cubicBezTo>
                  <a:lnTo>
                    <a:pt x="465" y="271"/>
                  </a:lnTo>
                  <a:cubicBezTo>
                    <a:pt x="525" y="212"/>
                    <a:pt x="525" y="104"/>
                    <a:pt x="465" y="45"/>
                  </a:cubicBezTo>
                  <a:cubicBezTo>
                    <a:pt x="435" y="15"/>
                    <a:pt x="394" y="0"/>
                    <a:pt x="3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446;p77">
              <a:extLst>
                <a:ext uri="{FF2B5EF4-FFF2-40B4-BE49-F238E27FC236}">
                  <a16:creationId xmlns:a16="http://schemas.microsoft.com/office/drawing/2014/main" id="{EC137678-0DAA-9C07-555E-344661E48758}"/>
                </a:ext>
              </a:extLst>
            </p:cNvPr>
            <p:cNvSpPr/>
            <p:nvPr/>
          </p:nvSpPr>
          <p:spPr>
            <a:xfrm>
              <a:off x="1816025" y="1632084"/>
              <a:ext cx="17855" cy="13336"/>
            </a:xfrm>
            <a:custGeom>
              <a:avLst/>
              <a:gdLst/>
              <a:ahLst/>
              <a:cxnLst/>
              <a:rect l="l" t="t" r="r" b="b"/>
              <a:pathLst>
                <a:path w="561" h="419" extrusionOk="0">
                  <a:moveTo>
                    <a:pt x="173" y="0"/>
                  </a:moveTo>
                  <a:cubicBezTo>
                    <a:pt x="110" y="0"/>
                    <a:pt x="51" y="36"/>
                    <a:pt x="25" y="97"/>
                  </a:cubicBezTo>
                  <a:cubicBezTo>
                    <a:pt x="1" y="181"/>
                    <a:pt x="25" y="276"/>
                    <a:pt x="120" y="312"/>
                  </a:cubicBezTo>
                  <a:lnTo>
                    <a:pt x="322" y="395"/>
                  </a:lnTo>
                  <a:cubicBezTo>
                    <a:pt x="334" y="419"/>
                    <a:pt x="370" y="419"/>
                    <a:pt x="382" y="419"/>
                  </a:cubicBezTo>
                  <a:cubicBezTo>
                    <a:pt x="441" y="419"/>
                    <a:pt x="501" y="383"/>
                    <a:pt x="537" y="312"/>
                  </a:cubicBezTo>
                  <a:cubicBezTo>
                    <a:pt x="561" y="228"/>
                    <a:pt x="513" y="133"/>
                    <a:pt x="441" y="97"/>
                  </a:cubicBezTo>
                  <a:lnTo>
                    <a:pt x="239" y="14"/>
                  </a:lnTo>
                  <a:cubicBezTo>
                    <a:pt x="217" y="5"/>
                    <a:pt x="19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447;p77">
              <a:extLst>
                <a:ext uri="{FF2B5EF4-FFF2-40B4-BE49-F238E27FC236}">
                  <a16:creationId xmlns:a16="http://schemas.microsoft.com/office/drawing/2014/main" id="{5456D196-9051-46FF-155B-7EA840DD86A9}"/>
                </a:ext>
              </a:extLst>
            </p:cNvPr>
            <p:cNvSpPr/>
            <p:nvPr/>
          </p:nvSpPr>
          <p:spPr>
            <a:xfrm>
              <a:off x="2026341" y="1721297"/>
              <a:ext cx="17855" cy="13177"/>
            </a:xfrm>
            <a:custGeom>
              <a:avLst/>
              <a:gdLst/>
              <a:ahLst/>
              <a:cxnLst/>
              <a:rect l="l" t="t" r="r" b="b"/>
              <a:pathLst>
                <a:path w="561" h="414" extrusionOk="0">
                  <a:moveTo>
                    <a:pt x="179" y="0"/>
                  </a:moveTo>
                  <a:cubicBezTo>
                    <a:pt x="114" y="0"/>
                    <a:pt x="52" y="31"/>
                    <a:pt x="25" y="104"/>
                  </a:cubicBezTo>
                  <a:cubicBezTo>
                    <a:pt x="1" y="176"/>
                    <a:pt x="25" y="283"/>
                    <a:pt x="120" y="307"/>
                  </a:cubicBezTo>
                  <a:lnTo>
                    <a:pt x="322" y="402"/>
                  </a:lnTo>
                  <a:cubicBezTo>
                    <a:pt x="334" y="414"/>
                    <a:pt x="370" y="414"/>
                    <a:pt x="382" y="414"/>
                  </a:cubicBezTo>
                  <a:cubicBezTo>
                    <a:pt x="441" y="414"/>
                    <a:pt x="501" y="378"/>
                    <a:pt x="537" y="307"/>
                  </a:cubicBezTo>
                  <a:cubicBezTo>
                    <a:pt x="560" y="235"/>
                    <a:pt x="537" y="128"/>
                    <a:pt x="441" y="104"/>
                  </a:cubicBezTo>
                  <a:lnTo>
                    <a:pt x="239" y="9"/>
                  </a:lnTo>
                  <a:cubicBezTo>
                    <a:pt x="219" y="3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448;p77">
              <a:extLst>
                <a:ext uri="{FF2B5EF4-FFF2-40B4-BE49-F238E27FC236}">
                  <a16:creationId xmlns:a16="http://schemas.microsoft.com/office/drawing/2014/main" id="{9CBD8301-5757-E3E7-46E8-7CBD4F231B1D}"/>
                </a:ext>
              </a:extLst>
            </p:cNvPr>
            <p:cNvSpPr/>
            <p:nvPr/>
          </p:nvSpPr>
          <p:spPr>
            <a:xfrm>
              <a:off x="1967619" y="1569702"/>
              <a:ext cx="14036" cy="16996"/>
            </a:xfrm>
            <a:custGeom>
              <a:avLst/>
              <a:gdLst/>
              <a:ahLst/>
              <a:cxnLst/>
              <a:rect l="l" t="t" r="r" b="b"/>
              <a:pathLst>
                <a:path w="441" h="534" extrusionOk="0">
                  <a:moveTo>
                    <a:pt x="267" y="1"/>
                  </a:moveTo>
                  <a:cubicBezTo>
                    <a:pt x="204" y="1"/>
                    <a:pt x="138" y="32"/>
                    <a:pt x="119" y="105"/>
                  </a:cubicBezTo>
                  <a:lnTo>
                    <a:pt x="24" y="307"/>
                  </a:lnTo>
                  <a:cubicBezTo>
                    <a:pt x="0" y="378"/>
                    <a:pt x="24" y="486"/>
                    <a:pt x="119" y="521"/>
                  </a:cubicBezTo>
                  <a:cubicBezTo>
                    <a:pt x="131" y="521"/>
                    <a:pt x="155" y="533"/>
                    <a:pt x="179" y="533"/>
                  </a:cubicBezTo>
                  <a:cubicBezTo>
                    <a:pt x="239" y="533"/>
                    <a:pt x="298" y="498"/>
                    <a:pt x="322" y="426"/>
                  </a:cubicBezTo>
                  <a:lnTo>
                    <a:pt x="417" y="224"/>
                  </a:lnTo>
                  <a:cubicBezTo>
                    <a:pt x="441" y="140"/>
                    <a:pt x="417" y="45"/>
                    <a:pt x="322" y="9"/>
                  </a:cubicBezTo>
                  <a:cubicBezTo>
                    <a:pt x="305" y="4"/>
                    <a:pt x="286" y="1"/>
                    <a:pt x="2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449;p77">
              <a:extLst>
                <a:ext uri="{FF2B5EF4-FFF2-40B4-BE49-F238E27FC236}">
                  <a16:creationId xmlns:a16="http://schemas.microsoft.com/office/drawing/2014/main" id="{B4988C13-29EE-DB21-A9B9-8B9B143B820A}"/>
                </a:ext>
              </a:extLst>
            </p:cNvPr>
            <p:cNvSpPr/>
            <p:nvPr/>
          </p:nvSpPr>
          <p:spPr>
            <a:xfrm>
              <a:off x="1877802" y="1780019"/>
              <a:ext cx="14450" cy="16996"/>
            </a:xfrm>
            <a:custGeom>
              <a:avLst/>
              <a:gdLst/>
              <a:ahLst/>
              <a:cxnLst/>
              <a:rect l="l" t="t" r="r" b="b"/>
              <a:pathLst>
                <a:path w="454" h="534" extrusionOk="0">
                  <a:moveTo>
                    <a:pt x="279" y="1"/>
                  </a:moveTo>
                  <a:cubicBezTo>
                    <a:pt x="216" y="1"/>
                    <a:pt x="147" y="32"/>
                    <a:pt x="120" y="105"/>
                  </a:cubicBezTo>
                  <a:lnTo>
                    <a:pt x="36" y="307"/>
                  </a:lnTo>
                  <a:cubicBezTo>
                    <a:pt x="1" y="378"/>
                    <a:pt x="48" y="486"/>
                    <a:pt x="120" y="509"/>
                  </a:cubicBezTo>
                  <a:cubicBezTo>
                    <a:pt x="144" y="533"/>
                    <a:pt x="167" y="533"/>
                    <a:pt x="179" y="533"/>
                  </a:cubicBezTo>
                  <a:cubicBezTo>
                    <a:pt x="239" y="533"/>
                    <a:pt x="298" y="497"/>
                    <a:pt x="334" y="426"/>
                  </a:cubicBezTo>
                  <a:lnTo>
                    <a:pt x="417" y="224"/>
                  </a:lnTo>
                  <a:cubicBezTo>
                    <a:pt x="453" y="140"/>
                    <a:pt x="417" y="45"/>
                    <a:pt x="334" y="9"/>
                  </a:cubicBezTo>
                  <a:cubicBezTo>
                    <a:pt x="317" y="4"/>
                    <a:pt x="298" y="1"/>
                    <a:pt x="2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50;p77">
              <a:extLst>
                <a:ext uri="{FF2B5EF4-FFF2-40B4-BE49-F238E27FC236}">
                  <a16:creationId xmlns:a16="http://schemas.microsoft.com/office/drawing/2014/main" id="{10BC4E4F-963B-B6D3-CE39-398CBFBB4B08}"/>
                </a:ext>
              </a:extLst>
            </p:cNvPr>
            <p:cNvSpPr/>
            <p:nvPr/>
          </p:nvSpPr>
          <p:spPr>
            <a:xfrm>
              <a:off x="1879711" y="1568652"/>
              <a:ext cx="14418" cy="16900"/>
            </a:xfrm>
            <a:custGeom>
              <a:avLst/>
              <a:gdLst/>
              <a:ahLst/>
              <a:cxnLst/>
              <a:rect l="l" t="t" r="r" b="b"/>
              <a:pathLst>
                <a:path w="453" h="531" extrusionOk="0">
                  <a:moveTo>
                    <a:pt x="169" y="0"/>
                  </a:moveTo>
                  <a:cubicBezTo>
                    <a:pt x="153" y="0"/>
                    <a:pt x="136" y="2"/>
                    <a:pt x="119" y="7"/>
                  </a:cubicBezTo>
                  <a:cubicBezTo>
                    <a:pt x="48" y="42"/>
                    <a:pt x="0" y="138"/>
                    <a:pt x="36" y="221"/>
                  </a:cubicBezTo>
                  <a:lnTo>
                    <a:pt x="119" y="423"/>
                  </a:lnTo>
                  <a:cubicBezTo>
                    <a:pt x="155" y="495"/>
                    <a:pt x="214" y="531"/>
                    <a:pt x="274" y="531"/>
                  </a:cubicBezTo>
                  <a:cubicBezTo>
                    <a:pt x="286" y="531"/>
                    <a:pt x="322" y="531"/>
                    <a:pt x="334" y="519"/>
                  </a:cubicBezTo>
                  <a:cubicBezTo>
                    <a:pt x="405" y="483"/>
                    <a:pt x="453" y="400"/>
                    <a:pt x="417" y="304"/>
                  </a:cubicBezTo>
                  <a:lnTo>
                    <a:pt x="334" y="102"/>
                  </a:lnTo>
                  <a:cubicBezTo>
                    <a:pt x="304" y="43"/>
                    <a:pt x="243" y="0"/>
                    <a:pt x="1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451;p77">
              <a:extLst>
                <a:ext uri="{FF2B5EF4-FFF2-40B4-BE49-F238E27FC236}">
                  <a16:creationId xmlns:a16="http://schemas.microsoft.com/office/drawing/2014/main" id="{CE19D0B7-1FFF-7B38-C05D-A094181FE894}"/>
                </a:ext>
              </a:extLst>
            </p:cNvPr>
            <p:cNvSpPr/>
            <p:nvPr/>
          </p:nvSpPr>
          <p:spPr>
            <a:xfrm>
              <a:off x="1965709" y="1780846"/>
              <a:ext cx="14068" cy="16900"/>
            </a:xfrm>
            <a:custGeom>
              <a:avLst/>
              <a:gdLst/>
              <a:ahLst/>
              <a:cxnLst/>
              <a:rect l="l" t="t" r="r" b="b"/>
              <a:pathLst>
                <a:path w="442" h="531" extrusionOk="0">
                  <a:moveTo>
                    <a:pt x="189" y="0"/>
                  </a:moveTo>
                  <a:cubicBezTo>
                    <a:pt x="166" y="0"/>
                    <a:pt x="143" y="6"/>
                    <a:pt x="120" y="19"/>
                  </a:cubicBezTo>
                  <a:cubicBezTo>
                    <a:pt x="37" y="43"/>
                    <a:pt x="1" y="138"/>
                    <a:pt x="25" y="221"/>
                  </a:cubicBezTo>
                  <a:lnTo>
                    <a:pt x="120" y="424"/>
                  </a:lnTo>
                  <a:cubicBezTo>
                    <a:pt x="144" y="483"/>
                    <a:pt x="203" y="531"/>
                    <a:pt x="263" y="531"/>
                  </a:cubicBezTo>
                  <a:cubicBezTo>
                    <a:pt x="275" y="531"/>
                    <a:pt x="310" y="531"/>
                    <a:pt x="322" y="519"/>
                  </a:cubicBezTo>
                  <a:cubicBezTo>
                    <a:pt x="394" y="483"/>
                    <a:pt x="441" y="400"/>
                    <a:pt x="418" y="305"/>
                  </a:cubicBezTo>
                  <a:lnTo>
                    <a:pt x="322" y="102"/>
                  </a:lnTo>
                  <a:cubicBezTo>
                    <a:pt x="305" y="42"/>
                    <a:pt x="250" y="0"/>
                    <a:pt x="1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452;p77">
              <a:extLst>
                <a:ext uri="{FF2B5EF4-FFF2-40B4-BE49-F238E27FC236}">
                  <a16:creationId xmlns:a16="http://schemas.microsoft.com/office/drawing/2014/main" id="{5A305B06-23B6-B2A0-0306-073F106CDAB4}"/>
                </a:ext>
              </a:extLst>
            </p:cNvPr>
            <p:cNvSpPr/>
            <p:nvPr/>
          </p:nvSpPr>
          <p:spPr>
            <a:xfrm>
              <a:off x="2026723" y="1633644"/>
              <a:ext cx="17855" cy="13304"/>
            </a:xfrm>
            <a:custGeom>
              <a:avLst/>
              <a:gdLst/>
              <a:ahLst/>
              <a:cxnLst/>
              <a:rect l="l" t="t" r="r" b="b"/>
              <a:pathLst>
                <a:path w="561" h="418" extrusionOk="0">
                  <a:moveTo>
                    <a:pt x="387" y="0"/>
                  </a:moveTo>
                  <a:cubicBezTo>
                    <a:pt x="366" y="0"/>
                    <a:pt x="345" y="4"/>
                    <a:pt x="322" y="13"/>
                  </a:cubicBezTo>
                  <a:lnTo>
                    <a:pt x="120" y="96"/>
                  </a:lnTo>
                  <a:cubicBezTo>
                    <a:pt x="48" y="132"/>
                    <a:pt x="1" y="215"/>
                    <a:pt x="25" y="310"/>
                  </a:cubicBezTo>
                  <a:cubicBezTo>
                    <a:pt x="60" y="382"/>
                    <a:pt x="120" y="417"/>
                    <a:pt x="179" y="417"/>
                  </a:cubicBezTo>
                  <a:cubicBezTo>
                    <a:pt x="191" y="417"/>
                    <a:pt x="227" y="417"/>
                    <a:pt x="239" y="394"/>
                  </a:cubicBezTo>
                  <a:lnTo>
                    <a:pt x="441" y="310"/>
                  </a:lnTo>
                  <a:cubicBezTo>
                    <a:pt x="513" y="274"/>
                    <a:pt x="560" y="191"/>
                    <a:pt x="537" y="96"/>
                  </a:cubicBezTo>
                  <a:cubicBezTo>
                    <a:pt x="509" y="41"/>
                    <a:pt x="454" y="0"/>
                    <a:pt x="3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53;p77">
              <a:extLst>
                <a:ext uri="{FF2B5EF4-FFF2-40B4-BE49-F238E27FC236}">
                  <a16:creationId xmlns:a16="http://schemas.microsoft.com/office/drawing/2014/main" id="{6B924CF7-F604-BE76-1223-237E0E67742D}"/>
                </a:ext>
              </a:extLst>
            </p:cNvPr>
            <p:cNvSpPr/>
            <p:nvPr/>
          </p:nvSpPr>
          <p:spPr>
            <a:xfrm>
              <a:off x="1814911" y="1719419"/>
              <a:ext cx="18205" cy="13177"/>
            </a:xfrm>
            <a:custGeom>
              <a:avLst/>
              <a:gdLst/>
              <a:ahLst/>
              <a:cxnLst/>
              <a:rect l="l" t="t" r="r" b="b"/>
              <a:pathLst>
                <a:path w="572" h="414" extrusionOk="0">
                  <a:moveTo>
                    <a:pt x="382" y="1"/>
                  </a:moveTo>
                  <a:cubicBezTo>
                    <a:pt x="365" y="1"/>
                    <a:pt x="348" y="3"/>
                    <a:pt x="334" y="8"/>
                  </a:cubicBezTo>
                  <a:lnTo>
                    <a:pt x="119" y="104"/>
                  </a:lnTo>
                  <a:cubicBezTo>
                    <a:pt x="48" y="127"/>
                    <a:pt x="0" y="223"/>
                    <a:pt x="36" y="306"/>
                  </a:cubicBezTo>
                  <a:cubicBezTo>
                    <a:pt x="60" y="366"/>
                    <a:pt x="119" y="413"/>
                    <a:pt x="179" y="413"/>
                  </a:cubicBezTo>
                  <a:cubicBezTo>
                    <a:pt x="191" y="413"/>
                    <a:pt x="226" y="413"/>
                    <a:pt x="238" y="389"/>
                  </a:cubicBezTo>
                  <a:lnTo>
                    <a:pt x="453" y="306"/>
                  </a:lnTo>
                  <a:cubicBezTo>
                    <a:pt x="524" y="270"/>
                    <a:pt x="572" y="187"/>
                    <a:pt x="536" y="92"/>
                  </a:cubicBezTo>
                  <a:cubicBezTo>
                    <a:pt x="517" y="35"/>
                    <a:pt x="446" y="1"/>
                    <a:pt x="38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8954;p75">
            <a:extLst>
              <a:ext uri="{FF2B5EF4-FFF2-40B4-BE49-F238E27FC236}">
                <a16:creationId xmlns:a16="http://schemas.microsoft.com/office/drawing/2014/main" id="{6EC688CC-3ACA-E78D-6291-0E6FEB76D9F7}"/>
              </a:ext>
            </a:extLst>
          </p:cNvPr>
          <p:cNvGrpSpPr/>
          <p:nvPr/>
        </p:nvGrpSpPr>
        <p:grpSpPr>
          <a:xfrm>
            <a:off x="6513312" y="2868473"/>
            <a:ext cx="768206" cy="674193"/>
            <a:chOff x="775325" y="4143525"/>
            <a:chExt cx="468776" cy="468884"/>
          </a:xfrm>
        </p:grpSpPr>
        <p:sp>
          <p:nvSpPr>
            <p:cNvPr id="34" name="Google Shape;8955;p75">
              <a:extLst>
                <a:ext uri="{FF2B5EF4-FFF2-40B4-BE49-F238E27FC236}">
                  <a16:creationId xmlns:a16="http://schemas.microsoft.com/office/drawing/2014/main" id="{1F5EC405-0048-882B-1B70-81376310518B}"/>
                </a:ext>
              </a:extLst>
            </p:cNvPr>
            <p:cNvSpPr/>
            <p:nvPr/>
          </p:nvSpPr>
          <p:spPr>
            <a:xfrm>
              <a:off x="851953" y="4143525"/>
              <a:ext cx="392147" cy="390479"/>
            </a:xfrm>
            <a:custGeom>
              <a:avLst/>
              <a:gdLst/>
              <a:ahLst/>
              <a:cxnLst/>
              <a:rect l="l" t="t" r="r" b="b"/>
              <a:pathLst>
                <a:path w="36428" h="36273" extrusionOk="0">
                  <a:moveTo>
                    <a:pt x="31907" y="5435"/>
                  </a:moveTo>
                  <a:lnTo>
                    <a:pt x="20788" y="22612"/>
                  </a:lnTo>
                  <a:lnTo>
                    <a:pt x="18511" y="26131"/>
                  </a:lnTo>
                  <a:lnTo>
                    <a:pt x="8884" y="28458"/>
                  </a:lnTo>
                  <a:lnTo>
                    <a:pt x="31907" y="5435"/>
                  </a:lnTo>
                  <a:close/>
                  <a:moveTo>
                    <a:pt x="35713" y="94"/>
                  </a:moveTo>
                  <a:cubicBezTo>
                    <a:pt x="35665" y="94"/>
                    <a:pt x="35615" y="100"/>
                    <a:pt x="35565" y="112"/>
                  </a:cubicBezTo>
                  <a:lnTo>
                    <a:pt x="35564" y="112"/>
                  </a:lnTo>
                  <a:cubicBezTo>
                    <a:pt x="35555" y="114"/>
                    <a:pt x="36041" y="1"/>
                    <a:pt x="660" y="8270"/>
                  </a:cubicBezTo>
                  <a:cubicBezTo>
                    <a:pt x="169" y="8385"/>
                    <a:pt x="0" y="8998"/>
                    <a:pt x="362" y="9348"/>
                  </a:cubicBezTo>
                  <a:lnTo>
                    <a:pt x="1592" y="10537"/>
                  </a:lnTo>
                  <a:cubicBezTo>
                    <a:pt x="1716" y="10656"/>
                    <a:pt x="1875" y="10715"/>
                    <a:pt x="2034" y="10715"/>
                  </a:cubicBezTo>
                  <a:cubicBezTo>
                    <a:pt x="2201" y="10715"/>
                    <a:pt x="2368" y="10650"/>
                    <a:pt x="2493" y="10522"/>
                  </a:cubicBezTo>
                  <a:cubicBezTo>
                    <a:pt x="2737" y="10269"/>
                    <a:pt x="2730" y="9866"/>
                    <a:pt x="2477" y="9621"/>
                  </a:cubicBezTo>
                  <a:lnTo>
                    <a:pt x="2087" y="9244"/>
                  </a:lnTo>
                  <a:lnTo>
                    <a:pt x="32295" y="2184"/>
                  </a:lnTo>
                  <a:lnTo>
                    <a:pt x="32295" y="2184"/>
                  </a:lnTo>
                  <a:lnTo>
                    <a:pt x="9830" y="16725"/>
                  </a:lnTo>
                  <a:lnTo>
                    <a:pt x="4431" y="11509"/>
                  </a:lnTo>
                  <a:cubicBezTo>
                    <a:pt x="4307" y="11389"/>
                    <a:pt x="4148" y="11330"/>
                    <a:pt x="3988" y="11330"/>
                  </a:cubicBezTo>
                  <a:cubicBezTo>
                    <a:pt x="3821" y="11330"/>
                    <a:pt x="3655" y="11395"/>
                    <a:pt x="3530" y="11524"/>
                  </a:cubicBezTo>
                  <a:cubicBezTo>
                    <a:pt x="3286" y="11777"/>
                    <a:pt x="3293" y="12180"/>
                    <a:pt x="3546" y="12423"/>
                  </a:cubicBezTo>
                  <a:lnTo>
                    <a:pt x="9046" y="17739"/>
                  </a:lnTo>
                  <a:lnTo>
                    <a:pt x="7766" y="23038"/>
                  </a:lnTo>
                  <a:cubicBezTo>
                    <a:pt x="7683" y="23379"/>
                    <a:pt x="7894" y="23723"/>
                    <a:pt x="8235" y="23806"/>
                  </a:cubicBezTo>
                  <a:cubicBezTo>
                    <a:pt x="8286" y="23818"/>
                    <a:pt x="8336" y="23824"/>
                    <a:pt x="8385" y="23824"/>
                  </a:cubicBezTo>
                  <a:cubicBezTo>
                    <a:pt x="8673" y="23824"/>
                    <a:pt x="8933" y="23628"/>
                    <a:pt x="9004" y="23337"/>
                  </a:cubicBezTo>
                  <a:lnTo>
                    <a:pt x="10311" y="17931"/>
                  </a:lnTo>
                  <a:lnTo>
                    <a:pt x="13829" y="15653"/>
                  </a:lnTo>
                  <a:lnTo>
                    <a:pt x="31005" y="4534"/>
                  </a:lnTo>
                  <a:lnTo>
                    <a:pt x="7983" y="27557"/>
                  </a:lnTo>
                  <a:lnTo>
                    <a:pt x="8365" y="25976"/>
                  </a:lnTo>
                  <a:cubicBezTo>
                    <a:pt x="8448" y="25634"/>
                    <a:pt x="8238" y="25290"/>
                    <a:pt x="7896" y="25208"/>
                  </a:cubicBezTo>
                  <a:cubicBezTo>
                    <a:pt x="7846" y="25195"/>
                    <a:pt x="7795" y="25190"/>
                    <a:pt x="7746" y="25190"/>
                  </a:cubicBezTo>
                  <a:cubicBezTo>
                    <a:pt x="7458" y="25190"/>
                    <a:pt x="7199" y="25385"/>
                    <a:pt x="7128" y="25677"/>
                  </a:cubicBezTo>
                  <a:lnTo>
                    <a:pt x="6213" y="29459"/>
                  </a:lnTo>
                  <a:cubicBezTo>
                    <a:pt x="6114" y="29868"/>
                    <a:pt x="6434" y="30245"/>
                    <a:pt x="6831" y="30245"/>
                  </a:cubicBezTo>
                  <a:cubicBezTo>
                    <a:pt x="6880" y="30245"/>
                    <a:pt x="6931" y="30239"/>
                    <a:pt x="6981" y="30227"/>
                  </a:cubicBezTo>
                  <a:lnTo>
                    <a:pt x="18702" y="27394"/>
                  </a:lnTo>
                  <a:lnTo>
                    <a:pt x="27093" y="36078"/>
                  </a:lnTo>
                  <a:cubicBezTo>
                    <a:pt x="27222" y="36211"/>
                    <a:pt x="27386" y="36272"/>
                    <a:pt x="27548" y="36272"/>
                  </a:cubicBezTo>
                  <a:cubicBezTo>
                    <a:pt x="27827" y="36272"/>
                    <a:pt x="28099" y="36091"/>
                    <a:pt x="28171" y="35781"/>
                  </a:cubicBezTo>
                  <a:lnTo>
                    <a:pt x="33640" y="12387"/>
                  </a:lnTo>
                  <a:cubicBezTo>
                    <a:pt x="33719" y="12044"/>
                    <a:pt x="33506" y="11702"/>
                    <a:pt x="33164" y="11622"/>
                  </a:cubicBezTo>
                  <a:cubicBezTo>
                    <a:pt x="33115" y="11611"/>
                    <a:pt x="33067" y="11605"/>
                    <a:pt x="33018" y="11605"/>
                  </a:cubicBezTo>
                  <a:cubicBezTo>
                    <a:pt x="32729" y="11605"/>
                    <a:pt x="32467" y="11803"/>
                    <a:pt x="32399" y="12097"/>
                  </a:cubicBezTo>
                  <a:lnTo>
                    <a:pt x="27197" y="34353"/>
                  </a:lnTo>
                  <a:lnTo>
                    <a:pt x="19716" y="26610"/>
                  </a:lnTo>
                  <a:lnTo>
                    <a:pt x="34258" y="4147"/>
                  </a:lnTo>
                  <a:lnTo>
                    <a:pt x="33017" y="9453"/>
                  </a:lnTo>
                  <a:cubicBezTo>
                    <a:pt x="32938" y="9796"/>
                    <a:pt x="33150" y="10138"/>
                    <a:pt x="33492" y="10218"/>
                  </a:cubicBezTo>
                  <a:cubicBezTo>
                    <a:pt x="33541" y="10229"/>
                    <a:pt x="33590" y="10235"/>
                    <a:pt x="33638" y="10235"/>
                  </a:cubicBezTo>
                  <a:cubicBezTo>
                    <a:pt x="33927" y="10235"/>
                    <a:pt x="34189" y="10037"/>
                    <a:pt x="34256" y="9743"/>
                  </a:cubicBezTo>
                  <a:lnTo>
                    <a:pt x="36328" y="880"/>
                  </a:lnTo>
                  <a:cubicBezTo>
                    <a:pt x="36427" y="473"/>
                    <a:pt x="36107" y="94"/>
                    <a:pt x="35713" y="94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956;p75">
              <a:extLst>
                <a:ext uri="{FF2B5EF4-FFF2-40B4-BE49-F238E27FC236}">
                  <a16:creationId xmlns:a16="http://schemas.microsoft.com/office/drawing/2014/main" id="{F43299B5-C9AF-9825-8D0C-4E2A9E7D9E72}"/>
                </a:ext>
              </a:extLst>
            </p:cNvPr>
            <p:cNvSpPr/>
            <p:nvPr/>
          </p:nvSpPr>
          <p:spPr>
            <a:xfrm>
              <a:off x="775325" y="4505404"/>
              <a:ext cx="108339" cy="107004"/>
            </a:xfrm>
            <a:custGeom>
              <a:avLst/>
              <a:gdLst/>
              <a:ahLst/>
              <a:cxnLst/>
              <a:rect l="l" t="t" r="r" b="b"/>
              <a:pathLst>
                <a:path w="10064" h="9940" extrusionOk="0">
                  <a:moveTo>
                    <a:pt x="9365" y="0"/>
                  </a:moveTo>
                  <a:cubicBezTo>
                    <a:pt x="9202" y="0"/>
                    <a:pt x="9039" y="63"/>
                    <a:pt x="8915" y="187"/>
                  </a:cubicBezTo>
                  <a:lnTo>
                    <a:pt x="249" y="8852"/>
                  </a:lnTo>
                  <a:cubicBezTo>
                    <a:pt x="0" y="9100"/>
                    <a:pt x="0" y="9503"/>
                    <a:pt x="249" y="9753"/>
                  </a:cubicBezTo>
                  <a:cubicBezTo>
                    <a:pt x="373" y="9877"/>
                    <a:pt x="536" y="9939"/>
                    <a:pt x="699" y="9939"/>
                  </a:cubicBezTo>
                  <a:cubicBezTo>
                    <a:pt x="862" y="9939"/>
                    <a:pt x="1025" y="9877"/>
                    <a:pt x="1149" y="9753"/>
                  </a:cubicBezTo>
                  <a:lnTo>
                    <a:pt x="9816" y="1087"/>
                  </a:lnTo>
                  <a:cubicBezTo>
                    <a:pt x="10064" y="838"/>
                    <a:pt x="10064" y="435"/>
                    <a:pt x="9816" y="187"/>
                  </a:cubicBezTo>
                  <a:cubicBezTo>
                    <a:pt x="9691" y="63"/>
                    <a:pt x="9528" y="0"/>
                    <a:pt x="93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957;p75">
              <a:extLst>
                <a:ext uri="{FF2B5EF4-FFF2-40B4-BE49-F238E27FC236}">
                  <a16:creationId xmlns:a16="http://schemas.microsoft.com/office/drawing/2014/main" id="{EB9998CE-3212-18CB-C089-4D8C70DDB145}"/>
                </a:ext>
              </a:extLst>
            </p:cNvPr>
            <p:cNvSpPr/>
            <p:nvPr/>
          </p:nvSpPr>
          <p:spPr>
            <a:xfrm>
              <a:off x="775325" y="4437806"/>
              <a:ext cx="75430" cy="74085"/>
            </a:xfrm>
            <a:custGeom>
              <a:avLst/>
              <a:gdLst/>
              <a:ahLst/>
              <a:cxnLst/>
              <a:rect l="l" t="t" r="r" b="b"/>
              <a:pathLst>
                <a:path w="7007" h="6882" extrusionOk="0">
                  <a:moveTo>
                    <a:pt x="6307" y="0"/>
                  </a:moveTo>
                  <a:cubicBezTo>
                    <a:pt x="6144" y="0"/>
                    <a:pt x="5981" y="62"/>
                    <a:pt x="5857" y="186"/>
                  </a:cubicBezTo>
                  <a:lnTo>
                    <a:pt x="249" y="5794"/>
                  </a:lnTo>
                  <a:cubicBezTo>
                    <a:pt x="0" y="6044"/>
                    <a:pt x="0" y="6445"/>
                    <a:pt x="249" y="6695"/>
                  </a:cubicBezTo>
                  <a:cubicBezTo>
                    <a:pt x="374" y="6819"/>
                    <a:pt x="537" y="6881"/>
                    <a:pt x="699" y="6881"/>
                  </a:cubicBezTo>
                  <a:cubicBezTo>
                    <a:pt x="862" y="6881"/>
                    <a:pt x="1025" y="6819"/>
                    <a:pt x="1149" y="6695"/>
                  </a:cubicBezTo>
                  <a:lnTo>
                    <a:pt x="6757" y="1087"/>
                  </a:lnTo>
                  <a:cubicBezTo>
                    <a:pt x="7006" y="839"/>
                    <a:pt x="7006" y="436"/>
                    <a:pt x="6757" y="186"/>
                  </a:cubicBezTo>
                  <a:cubicBezTo>
                    <a:pt x="6633" y="62"/>
                    <a:pt x="6470" y="0"/>
                    <a:pt x="63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958;p75">
              <a:extLst>
                <a:ext uri="{FF2B5EF4-FFF2-40B4-BE49-F238E27FC236}">
                  <a16:creationId xmlns:a16="http://schemas.microsoft.com/office/drawing/2014/main" id="{B29D447B-0591-379F-64ED-6C9D34096B77}"/>
                </a:ext>
              </a:extLst>
            </p:cNvPr>
            <p:cNvSpPr/>
            <p:nvPr/>
          </p:nvSpPr>
          <p:spPr>
            <a:xfrm>
              <a:off x="875829" y="4538289"/>
              <a:ext cx="75409" cy="74085"/>
            </a:xfrm>
            <a:custGeom>
              <a:avLst/>
              <a:gdLst/>
              <a:ahLst/>
              <a:cxnLst/>
              <a:rect l="l" t="t" r="r" b="b"/>
              <a:pathLst>
                <a:path w="7005" h="6882" extrusionOk="0">
                  <a:moveTo>
                    <a:pt x="6306" y="1"/>
                  </a:moveTo>
                  <a:cubicBezTo>
                    <a:pt x="6143" y="1"/>
                    <a:pt x="5980" y="63"/>
                    <a:pt x="5856" y="188"/>
                  </a:cubicBezTo>
                  <a:lnTo>
                    <a:pt x="248" y="5795"/>
                  </a:lnTo>
                  <a:cubicBezTo>
                    <a:pt x="0" y="6044"/>
                    <a:pt x="0" y="6447"/>
                    <a:pt x="248" y="6695"/>
                  </a:cubicBezTo>
                  <a:cubicBezTo>
                    <a:pt x="372" y="6819"/>
                    <a:pt x="535" y="6882"/>
                    <a:pt x="699" y="6882"/>
                  </a:cubicBezTo>
                  <a:cubicBezTo>
                    <a:pt x="862" y="6882"/>
                    <a:pt x="1025" y="6819"/>
                    <a:pt x="1149" y="6695"/>
                  </a:cubicBezTo>
                  <a:lnTo>
                    <a:pt x="6757" y="1088"/>
                  </a:lnTo>
                  <a:cubicBezTo>
                    <a:pt x="7005" y="839"/>
                    <a:pt x="7005" y="436"/>
                    <a:pt x="6757" y="188"/>
                  </a:cubicBezTo>
                  <a:cubicBezTo>
                    <a:pt x="6632" y="63"/>
                    <a:pt x="6469" y="1"/>
                    <a:pt x="630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" grpId="0" build="p"/>
      <p:bldP spid="360" grpId="0" build="p"/>
      <p:bldP spid="362" grpId="0" build="p"/>
      <p:bldP spid="363" grpId="0" build="p"/>
      <p:bldP spid="364" grpId="0" build="p"/>
      <p:bldP spid="365" grpId="0" build="p"/>
      <p:bldP spid="366" grpId="0" build="p"/>
      <p:bldP spid="367" grpId="0" build="p"/>
      <p:bldP spid="368" grpId="0" build="p"/>
      <p:bldP spid="369" grpId="0" build="p"/>
      <p:bldP spid="370" grpId="0" build="p"/>
      <p:bldP spid="371" grpId="0" build="p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3498111" y="2743875"/>
            <a:ext cx="5390707" cy="10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Công nghệ sử dụng</a:t>
            </a:r>
            <a:endParaRPr dirty="0"/>
          </a:p>
        </p:txBody>
      </p:sp>
      <p:sp>
        <p:nvSpPr>
          <p:cNvPr id="267" name="Google Shape;267;p35"/>
          <p:cNvSpPr txBox="1">
            <a:spLocks noGrp="1"/>
          </p:cNvSpPr>
          <p:nvPr>
            <p:ph type="title" idx="2"/>
          </p:nvPr>
        </p:nvSpPr>
        <p:spPr>
          <a:xfrm>
            <a:off x="1331050" y="938500"/>
            <a:ext cx="12486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75" y="2212249"/>
            <a:ext cx="3510099" cy="38258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9A821B8-7E2C-16C8-017D-EF5C251720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242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công nghệ sử dụng</a:t>
            </a:r>
            <a:endParaRPr dirty="0"/>
          </a:p>
        </p:txBody>
      </p:sp>
      <p:sp>
        <p:nvSpPr>
          <p:cNvPr id="323" name="Google Shape;323;p40"/>
          <p:cNvSpPr txBox="1">
            <a:spLocks noGrp="1"/>
          </p:cNvSpPr>
          <p:nvPr>
            <p:ph type="subTitle" idx="1"/>
          </p:nvPr>
        </p:nvSpPr>
        <p:spPr>
          <a:xfrm>
            <a:off x="1972272" y="159666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Front-end library</a:t>
            </a:r>
            <a:endParaRPr dirty="0"/>
          </a:p>
        </p:txBody>
      </p:sp>
      <p:sp>
        <p:nvSpPr>
          <p:cNvPr id="324" name="Google Shape;324;p40"/>
          <p:cNvSpPr txBox="1">
            <a:spLocks noGrp="1"/>
          </p:cNvSpPr>
          <p:nvPr>
            <p:ph type="subTitle" idx="2"/>
          </p:nvPr>
        </p:nvSpPr>
        <p:spPr>
          <a:xfrm>
            <a:off x="5821475" y="1596661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Java Framework</a:t>
            </a:r>
            <a:endParaRPr dirty="0"/>
          </a:p>
        </p:txBody>
      </p:sp>
      <p:sp>
        <p:nvSpPr>
          <p:cNvPr id="325" name="Google Shape;325;p40"/>
          <p:cNvSpPr txBox="1">
            <a:spLocks noGrp="1"/>
          </p:cNvSpPr>
          <p:nvPr>
            <p:ph type="subTitle" idx="3"/>
          </p:nvPr>
        </p:nvSpPr>
        <p:spPr>
          <a:xfrm>
            <a:off x="3950473" y="3577652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Database</a:t>
            </a:r>
            <a:endParaRPr dirty="0"/>
          </a:p>
        </p:txBody>
      </p:sp>
      <p:sp>
        <p:nvSpPr>
          <p:cNvPr id="327" name="Google Shape;327;p40"/>
          <p:cNvSpPr txBox="1">
            <a:spLocks noGrp="1"/>
          </p:cNvSpPr>
          <p:nvPr>
            <p:ph type="subTitle" idx="5"/>
          </p:nvPr>
        </p:nvSpPr>
        <p:spPr>
          <a:xfrm>
            <a:off x="1972272" y="1290719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ReactJS</a:t>
            </a:r>
            <a:endParaRPr dirty="0"/>
          </a:p>
        </p:txBody>
      </p:sp>
      <p:sp>
        <p:nvSpPr>
          <p:cNvPr id="328" name="Google Shape;328;p40"/>
          <p:cNvSpPr txBox="1">
            <a:spLocks noGrp="1"/>
          </p:cNvSpPr>
          <p:nvPr>
            <p:ph type="subTitle" idx="6"/>
          </p:nvPr>
        </p:nvSpPr>
        <p:spPr>
          <a:xfrm>
            <a:off x="5821473" y="1290719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Spring Boot</a:t>
            </a:r>
            <a:endParaRPr dirty="0"/>
          </a:p>
        </p:txBody>
      </p:sp>
      <p:sp>
        <p:nvSpPr>
          <p:cNvPr id="329" name="Google Shape;329;p40"/>
          <p:cNvSpPr txBox="1">
            <a:spLocks noGrp="1"/>
          </p:cNvSpPr>
          <p:nvPr>
            <p:ph type="subTitle" idx="7"/>
          </p:nvPr>
        </p:nvSpPr>
        <p:spPr>
          <a:xfrm>
            <a:off x="3950473" y="3271760"/>
            <a:ext cx="1978200" cy="4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Mongodb</a:t>
            </a:r>
            <a:endParaRPr dirty="0"/>
          </a:p>
        </p:txBody>
      </p:sp>
      <p:pic>
        <p:nvPicPr>
          <p:cNvPr id="3" name="Picture 2" descr="A picture containing graphics, design, font, circle&#10;&#10;Description automatically generated">
            <a:extLst>
              <a:ext uri="{FF2B5EF4-FFF2-40B4-BE49-F238E27FC236}">
                <a16:creationId xmlns:a16="http://schemas.microsoft.com/office/drawing/2014/main" id="{94DCB15F-3465-BF13-318C-29C69FD786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89" b="96667" l="10000" r="90000">
                        <a14:foregroundMark x1="32500" y1="3889" x2="32500" y2="3889"/>
                        <a14:foregroundMark x1="67500" y1="3889" x2="67500" y2="3889"/>
                        <a14:foregroundMark x1="50000" y1="37500" x2="50000" y2="37500"/>
                        <a14:foregroundMark x1="38889" y1="83611" x2="38889" y2="83611"/>
                        <a14:foregroundMark x1="22222" y1="91667" x2="22222" y2="91667"/>
                        <a14:foregroundMark x1="13333" y1="96667" x2="13333" y2="96667"/>
                        <a14:foregroundMark x1="52778" y1="89722" x2="52778" y2="89722"/>
                        <a14:foregroundMark x1="66389" y1="87500" x2="66389" y2="87500"/>
                        <a14:foregroundMark x1="82500" y1="86389" x2="82500" y2="86389"/>
                        <a14:foregroundMark x1="82778" y1="86389" x2="82778" y2="863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2950" y="1067929"/>
            <a:ext cx="1231154" cy="1231154"/>
          </a:xfrm>
          <a:prstGeom prst="rect">
            <a:avLst/>
          </a:prstGeom>
        </p:spPr>
      </p:pic>
      <p:pic>
        <p:nvPicPr>
          <p:cNvPr id="2050" name="Picture 2" descr="Spring boot là gì? Giải mã các thông tin về framework Sring Boot">
            <a:extLst>
              <a:ext uri="{FF2B5EF4-FFF2-40B4-BE49-F238E27FC236}">
                <a16:creationId xmlns:a16="http://schemas.microsoft.com/office/drawing/2014/main" id="{6000E1D9-B12D-5701-B24A-6911300BC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0108" y="1093554"/>
            <a:ext cx="1341363" cy="12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73CFACE3-5BD9-8335-41CC-6281EA76D7DF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6861A21-BD18-D961-4E9D-FE48FB81FA02}"/>
              </a:ext>
            </a:extLst>
          </p:cNvPr>
          <p:cNvSpPr>
            <a:spLocks noGrp="1"/>
          </p:cNvSpPr>
          <p:nvPr>
            <p:ph type="subTitle" idx="8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green leaf in a shield&#10;&#10;Description automatically generated with low confidence">
            <a:extLst>
              <a:ext uri="{FF2B5EF4-FFF2-40B4-BE49-F238E27FC236}">
                <a16:creationId xmlns:a16="http://schemas.microsoft.com/office/drawing/2014/main" id="{BECAA6BF-558F-2328-0D7F-69E686751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088" y="2830413"/>
            <a:ext cx="1562876" cy="18315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>
            <a:spLocks noGrp="1"/>
          </p:cNvSpPr>
          <p:nvPr>
            <p:ph type="title"/>
          </p:nvPr>
        </p:nvSpPr>
        <p:spPr>
          <a:xfrm>
            <a:off x="3498111" y="2743875"/>
            <a:ext cx="5390707" cy="103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hệ thống </a:t>
            </a:r>
            <a:endParaRPr dirty="0"/>
          </a:p>
        </p:txBody>
      </p:sp>
      <p:sp>
        <p:nvSpPr>
          <p:cNvPr id="267" name="Google Shape;267;p35"/>
          <p:cNvSpPr txBox="1">
            <a:spLocks noGrp="1"/>
          </p:cNvSpPr>
          <p:nvPr>
            <p:ph type="title" idx="2"/>
          </p:nvPr>
        </p:nvSpPr>
        <p:spPr>
          <a:xfrm>
            <a:off x="1331050" y="938500"/>
            <a:ext cx="1248600" cy="11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pic>
        <p:nvPicPr>
          <p:cNvPr id="268" name="Google Shape;2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675" y="2212249"/>
            <a:ext cx="3510099" cy="38258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9A821B8-7E2C-16C8-017D-EF5C251720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8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Các chức năng theo vai trò</a:t>
            </a:r>
            <a:endParaRPr dirty="0"/>
          </a:p>
        </p:txBody>
      </p:sp>
      <p:pic>
        <p:nvPicPr>
          <p:cNvPr id="352" name="Google Shape;352;p41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t="1752" b="1752"/>
          <a:stretch/>
        </p:blipFill>
        <p:spPr>
          <a:xfrm>
            <a:off x="1074328" y="1002549"/>
            <a:ext cx="1719695" cy="16594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3" name="Google Shape;353;p41"/>
          <p:cNvPicPr preferRelativeResize="0">
            <a:picLocks noGrp="1"/>
          </p:cNvPicPr>
          <p:nvPr>
            <p:ph type="pic" idx="3"/>
          </p:nvPr>
        </p:nvPicPr>
        <p:blipFill>
          <a:blip r:embed="rId4"/>
          <a:srcRect t="1752" b="1752"/>
          <a:stretch/>
        </p:blipFill>
        <p:spPr>
          <a:xfrm>
            <a:off x="4572000" y="1158949"/>
            <a:ext cx="1584251" cy="1503044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A5E4FB2A-030C-8715-610D-4FA0427DD43B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709747" y="2702987"/>
            <a:ext cx="2175300" cy="394200"/>
          </a:xfrm>
        </p:spPr>
        <p:txBody>
          <a:bodyPr/>
          <a:lstStyle/>
          <a:p>
            <a:r>
              <a:rPr lang="en-US" dirty="0" err="1"/>
              <a:t>Khách</a:t>
            </a:r>
            <a:endParaRPr lang="en-US" dirty="0"/>
          </a:p>
        </p:txBody>
      </p:sp>
      <p:pic>
        <p:nvPicPr>
          <p:cNvPr id="19" name="Google Shape;352;p41">
            <a:extLst>
              <a:ext uri="{FF2B5EF4-FFF2-40B4-BE49-F238E27FC236}">
                <a16:creationId xmlns:a16="http://schemas.microsoft.com/office/drawing/2014/main" id="{3F8CED67-5670-3B72-68A2-BE91B67CA5E6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rcRect t="1752" b="1752"/>
          <a:stretch/>
        </p:blipFill>
        <p:spPr>
          <a:xfrm>
            <a:off x="937549" y="3039031"/>
            <a:ext cx="1719695" cy="1659444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" name="Google Shape;353;p41">
            <a:extLst>
              <a:ext uri="{FF2B5EF4-FFF2-40B4-BE49-F238E27FC236}">
                <a16:creationId xmlns:a16="http://schemas.microsoft.com/office/drawing/2014/main" id="{93B5E25A-708B-820B-E801-18F62855789C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rcRect t="1752" b="1752"/>
          <a:stretch/>
        </p:blipFill>
        <p:spPr>
          <a:xfrm>
            <a:off x="4522051" y="3144814"/>
            <a:ext cx="1719695" cy="1659444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" name="Subtitle 11">
            <a:extLst>
              <a:ext uri="{FF2B5EF4-FFF2-40B4-BE49-F238E27FC236}">
                <a16:creationId xmlns:a16="http://schemas.microsoft.com/office/drawing/2014/main" id="{D1622C11-BF90-3040-9DFF-EE548E6D3622}"/>
              </a:ext>
            </a:extLst>
          </p:cNvPr>
          <p:cNvSpPr txBox="1">
            <a:spLocks/>
          </p:cNvSpPr>
          <p:nvPr/>
        </p:nvSpPr>
        <p:spPr>
          <a:xfrm>
            <a:off x="4344197" y="2721305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22" name="Subtitle 11">
            <a:extLst>
              <a:ext uri="{FF2B5EF4-FFF2-40B4-BE49-F238E27FC236}">
                <a16:creationId xmlns:a16="http://schemas.microsoft.com/office/drawing/2014/main" id="{943C2C75-EA26-2617-4FA5-E3450FAF7476}"/>
              </a:ext>
            </a:extLst>
          </p:cNvPr>
          <p:cNvSpPr txBox="1">
            <a:spLocks/>
          </p:cNvSpPr>
          <p:nvPr/>
        </p:nvSpPr>
        <p:spPr>
          <a:xfrm>
            <a:off x="618723" y="4782449"/>
            <a:ext cx="2175300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endParaRPr lang="en-US" dirty="0"/>
          </a:p>
        </p:txBody>
      </p:sp>
      <p:sp>
        <p:nvSpPr>
          <p:cNvPr id="23" name="Subtitle 11">
            <a:extLst>
              <a:ext uri="{FF2B5EF4-FFF2-40B4-BE49-F238E27FC236}">
                <a16:creationId xmlns:a16="http://schemas.microsoft.com/office/drawing/2014/main" id="{FFB38F95-901A-1CCF-40FA-CA88D05C1D80}"/>
              </a:ext>
            </a:extLst>
          </p:cNvPr>
          <p:cNvSpPr txBox="1">
            <a:spLocks/>
          </p:cNvSpPr>
          <p:nvPr/>
        </p:nvSpPr>
        <p:spPr>
          <a:xfrm>
            <a:off x="3812884" y="4804258"/>
            <a:ext cx="2779302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3D Metrology Workshop by Slidesgo">
  <a:themeElements>
    <a:clrScheme name="Simple Light">
      <a:dk1>
        <a:srgbClr val="172D67"/>
      </a:dk1>
      <a:lt1>
        <a:srgbClr val="F3F3F3"/>
      </a:lt1>
      <a:dk2>
        <a:srgbClr val="1849C7"/>
      </a:dk2>
      <a:lt2>
        <a:srgbClr val="2E73EA"/>
      </a:lt2>
      <a:accent1>
        <a:srgbClr val="21DDD2"/>
      </a:accent1>
      <a:accent2>
        <a:srgbClr val="DDDDE6"/>
      </a:accent2>
      <a:accent3>
        <a:srgbClr val="BCCADA"/>
      </a:accent3>
      <a:accent4>
        <a:srgbClr val="172D67"/>
      </a:accent4>
      <a:accent5>
        <a:srgbClr val="FFFFFF"/>
      </a:accent5>
      <a:accent6>
        <a:srgbClr val="FFFFFF"/>
      </a:accent6>
      <a:hlink>
        <a:srgbClr val="172D6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949</Words>
  <Application>Microsoft Office PowerPoint</Application>
  <PresentationFormat>On-screen Show (16:9)</PresentationFormat>
  <Paragraphs>137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Bebas Neue</vt:lpstr>
      <vt:lpstr>Arimo</vt:lpstr>
      <vt:lpstr>Roboto Condensed Light</vt:lpstr>
      <vt:lpstr>Space Grotesk Medium</vt:lpstr>
      <vt:lpstr>Arial</vt:lpstr>
      <vt:lpstr>Lato</vt:lpstr>
      <vt:lpstr>3D Metrology Workshop by Slidesgo</vt:lpstr>
      <vt:lpstr>KHOÁ LUẬN TỐT NGHIỆP</vt:lpstr>
      <vt:lpstr>Nội dung thuyết trình</vt:lpstr>
      <vt:lpstr>Giới thiệu dự án</vt:lpstr>
      <vt:lpstr>Giới thiệu</vt:lpstr>
      <vt:lpstr>Các chức năng nổi bật</vt:lpstr>
      <vt:lpstr>Công nghệ sử dụng</vt:lpstr>
      <vt:lpstr>Các công nghệ sử dụng</vt:lpstr>
      <vt:lpstr>Phân tích hệ thống </vt:lpstr>
      <vt:lpstr>Các chức năng theo vai trò</vt:lpstr>
      <vt:lpstr>PowerPoint Presentation</vt:lpstr>
      <vt:lpstr>PowerPoint Presentation</vt:lpstr>
      <vt:lpstr>PowerPoint Presentation</vt:lpstr>
      <vt:lpstr>Class Diagram</vt:lpstr>
      <vt:lpstr>Demo ứng dụng</vt:lpstr>
      <vt:lpstr>Kết luận</vt:lpstr>
      <vt:lpstr>Ưu điểm</vt:lpstr>
      <vt:lpstr>Nhược điểm</vt:lpstr>
      <vt:lpstr>Hướng phát triển</vt:lpstr>
      <vt:lpstr>Tài liệu tham khảo</vt:lpstr>
      <vt:lpstr>Cảm ơn vì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KHOÁ LUẬN TỐT NGHIỆP</dc:title>
  <cp:lastModifiedBy>Long Nguyen Quoc</cp:lastModifiedBy>
  <cp:revision>25</cp:revision>
  <dcterms:modified xsi:type="dcterms:W3CDTF">2023-06-02T08:03:10Z</dcterms:modified>
</cp:coreProperties>
</file>